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92" r:id="rId2"/>
    <p:sldId id="383" r:id="rId3"/>
    <p:sldId id="384" r:id="rId4"/>
    <p:sldId id="400" r:id="rId5"/>
    <p:sldId id="405" r:id="rId6"/>
    <p:sldId id="386" r:id="rId7"/>
    <p:sldId id="396" r:id="rId8"/>
  </p:sldIdLst>
  <p:sldSz cx="12192000" cy="6858000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23E7B"/>
    <a:srgbClr val="2A3670"/>
    <a:srgbClr val="FFCCCC"/>
    <a:srgbClr val="000000"/>
    <a:srgbClr val="17FFFF"/>
    <a:srgbClr val="7A98BA"/>
    <a:srgbClr val="0000FF"/>
    <a:srgbClr val="14A0C1"/>
    <a:srgbClr val="08909E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14" autoAdjust="0"/>
    <p:restoredTop sz="95881" autoAdjust="0"/>
  </p:normalViewPr>
  <p:slideViewPr>
    <p:cSldViewPr snapToGrid="0">
      <p:cViewPr varScale="1">
        <p:scale>
          <a:sx n="87" d="100"/>
          <a:sy n="87" d="100"/>
        </p:scale>
        <p:origin x="300" y="84"/>
      </p:cViewPr>
      <p:guideLst>
        <p:guide orient="horz" pos="2160"/>
        <p:guide pos="38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A0F3CD-0CD3-4C15-98C2-F0DFD58022E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F30835-F1DA-432E-ADF0-E1D0890A006E}">
      <dgm:prSet phldrT="[Текст]" phldr="1"/>
      <dgm:spPr/>
      <dgm:t>
        <a:bodyPr/>
        <a:lstStyle/>
        <a:p>
          <a:endParaRPr lang="ru-RU" dirty="0"/>
        </a:p>
      </dgm:t>
    </dgm:pt>
    <dgm:pt modelId="{ADE8918B-C19C-4BD6-BA4A-E8F90E7A8618}" type="parTrans" cxnId="{028CC9F0-199A-4806-B856-45517EB6F1DA}">
      <dgm:prSet/>
      <dgm:spPr/>
      <dgm:t>
        <a:bodyPr/>
        <a:lstStyle/>
        <a:p>
          <a:endParaRPr lang="ru-RU"/>
        </a:p>
      </dgm:t>
    </dgm:pt>
    <dgm:pt modelId="{66B4EF37-3862-462E-AA28-01895522DC5E}" type="sibTrans" cxnId="{028CC9F0-199A-4806-B856-45517EB6F1DA}">
      <dgm:prSet/>
      <dgm:spPr/>
      <dgm:t>
        <a:bodyPr/>
        <a:lstStyle/>
        <a:p>
          <a:endParaRPr lang="ru-RU"/>
        </a:p>
      </dgm:t>
    </dgm:pt>
    <dgm:pt modelId="{6DEE26D0-6A4B-49F2-B777-B76228C9A1A2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70C0"/>
              </a:solidFill>
            </a:rPr>
            <a:t>По мнению экспертов, сегодня на предприятиях России </a:t>
          </a:r>
          <a:r>
            <a:rPr lang="ru-RU" sz="2000" b="1" dirty="0" smtClean="0">
              <a:solidFill>
                <a:srgbClr val="FF0000"/>
              </a:solidFill>
            </a:rPr>
            <a:t>нехватка инженерных кадров </a:t>
          </a:r>
          <a:r>
            <a:rPr lang="ru-RU" sz="2000" b="1" dirty="0" smtClean="0">
              <a:solidFill>
                <a:srgbClr val="0070C0"/>
              </a:solidFill>
            </a:rPr>
            <a:t>составляет от 30 до 50 процентов. </a:t>
          </a:r>
          <a:endParaRPr lang="ru-RU" sz="2000" b="1" dirty="0">
            <a:solidFill>
              <a:srgbClr val="0070C0"/>
            </a:solidFill>
          </a:endParaRPr>
        </a:p>
      </dgm:t>
    </dgm:pt>
    <dgm:pt modelId="{B7D48B58-7C11-4C2E-A8F9-92D040D5ACFB}" type="parTrans" cxnId="{E298B548-1652-453F-9D89-D343161D4556}">
      <dgm:prSet/>
      <dgm:spPr/>
      <dgm:t>
        <a:bodyPr/>
        <a:lstStyle/>
        <a:p>
          <a:endParaRPr lang="ru-RU"/>
        </a:p>
      </dgm:t>
    </dgm:pt>
    <dgm:pt modelId="{3CEEB2A0-1BC7-4E66-849F-0491C18475D8}" type="sibTrans" cxnId="{E298B548-1652-453F-9D89-D343161D4556}">
      <dgm:prSet/>
      <dgm:spPr/>
      <dgm:t>
        <a:bodyPr/>
        <a:lstStyle/>
        <a:p>
          <a:endParaRPr lang="ru-RU"/>
        </a:p>
      </dgm:t>
    </dgm:pt>
    <dgm:pt modelId="{87345C55-76EB-4473-B002-FF28A754F46E}">
      <dgm:prSet phldrT="[Текст]" phldr="1"/>
      <dgm:spPr/>
      <dgm:t>
        <a:bodyPr/>
        <a:lstStyle/>
        <a:p>
          <a:endParaRPr lang="ru-RU"/>
        </a:p>
      </dgm:t>
    </dgm:pt>
    <dgm:pt modelId="{D1009B3C-C61D-4459-A346-7570C5926824}" type="parTrans" cxnId="{A547E796-86E6-4E1B-BF55-F967FFBD6BB5}">
      <dgm:prSet/>
      <dgm:spPr/>
      <dgm:t>
        <a:bodyPr/>
        <a:lstStyle/>
        <a:p>
          <a:endParaRPr lang="ru-RU"/>
        </a:p>
      </dgm:t>
    </dgm:pt>
    <dgm:pt modelId="{43C847A7-1271-4645-B8A2-F914FCC180E5}" type="sibTrans" cxnId="{A547E796-86E6-4E1B-BF55-F967FFBD6BB5}">
      <dgm:prSet/>
      <dgm:spPr/>
      <dgm:t>
        <a:bodyPr/>
        <a:lstStyle/>
        <a:p>
          <a:endParaRPr lang="ru-RU"/>
        </a:p>
      </dgm:t>
    </dgm:pt>
    <dgm:pt modelId="{CD3A9E03-0C69-4758-8D42-EDCA8C138C6A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70C0"/>
              </a:solidFill>
            </a:rPr>
            <a:t>В настоящее время в регионе </a:t>
          </a:r>
          <a:r>
            <a:rPr lang="ru-RU" sz="2000" b="1" dirty="0" smtClean="0">
              <a:solidFill>
                <a:srgbClr val="FF0000"/>
              </a:solidFill>
            </a:rPr>
            <a:t>популяризация инженерных специальностей </a:t>
          </a:r>
          <a:r>
            <a:rPr lang="ru-RU" sz="2000" b="1" dirty="0" smtClean="0">
              <a:solidFill>
                <a:srgbClr val="0070C0"/>
              </a:solidFill>
            </a:rPr>
            <a:t>осуществляется по 2 основным направлениям:</a:t>
          </a:r>
          <a:endParaRPr lang="ru-RU" sz="2000" b="1" dirty="0">
            <a:solidFill>
              <a:srgbClr val="0070C0"/>
            </a:solidFill>
          </a:endParaRPr>
        </a:p>
      </dgm:t>
    </dgm:pt>
    <dgm:pt modelId="{0852CD5E-0C70-4EE8-A7F4-09311B983224}" type="parTrans" cxnId="{03B17708-13BC-42E5-B95F-E2A314DC73B5}">
      <dgm:prSet/>
      <dgm:spPr/>
      <dgm:t>
        <a:bodyPr/>
        <a:lstStyle/>
        <a:p>
          <a:endParaRPr lang="ru-RU"/>
        </a:p>
      </dgm:t>
    </dgm:pt>
    <dgm:pt modelId="{E07EC08C-A002-4E5F-911C-A88B1729D340}" type="sibTrans" cxnId="{03B17708-13BC-42E5-B95F-E2A314DC73B5}">
      <dgm:prSet/>
      <dgm:spPr/>
      <dgm:t>
        <a:bodyPr/>
        <a:lstStyle/>
        <a:p>
          <a:endParaRPr lang="ru-RU"/>
        </a:p>
      </dgm:t>
    </dgm:pt>
    <dgm:pt modelId="{3576121B-7641-4A41-AA44-5FDC303071DB}">
      <dgm:prSet phldrT="[Текст]"/>
      <dgm:spPr/>
      <dgm:t>
        <a:bodyPr/>
        <a:lstStyle/>
        <a:p>
          <a:endParaRPr lang="ru-RU" dirty="0"/>
        </a:p>
      </dgm:t>
    </dgm:pt>
    <dgm:pt modelId="{CF6EA535-4356-49D1-B208-7622358461F8}" type="parTrans" cxnId="{F71699D6-0632-43FC-A084-39C4BEC09FB7}">
      <dgm:prSet/>
      <dgm:spPr/>
      <dgm:t>
        <a:bodyPr/>
        <a:lstStyle/>
        <a:p>
          <a:endParaRPr lang="ru-RU"/>
        </a:p>
      </dgm:t>
    </dgm:pt>
    <dgm:pt modelId="{E7A11B22-E696-4F89-ABAD-4A1D57AF5834}" type="sibTrans" cxnId="{F71699D6-0632-43FC-A084-39C4BEC09FB7}">
      <dgm:prSet/>
      <dgm:spPr/>
      <dgm:t>
        <a:bodyPr/>
        <a:lstStyle/>
        <a:p>
          <a:endParaRPr lang="ru-RU"/>
        </a:p>
      </dgm:t>
    </dgm:pt>
    <dgm:pt modelId="{09A0AD5F-04AE-4E03-9341-3DAF2E0DC337}">
      <dgm:prSet/>
      <dgm:spPr/>
      <dgm:t>
        <a:bodyPr/>
        <a:lstStyle/>
        <a:p>
          <a:endParaRPr lang="ru-RU" sz="1500" dirty="0"/>
        </a:p>
      </dgm:t>
    </dgm:pt>
    <dgm:pt modelId="{681B638C-8BE3-4123-8AAA-D506E9FA5096}" type="parTrans" cxnId="{3EBA1439-1B71-41DE-86AE-CF068787EE1A}">
      <dgm:prSet/>
      <dgm:spPr/>
      <dgm:t>
        <a:bodyPr/>
        <a:lstStyle/>
        <a:p>
          <a:endParaRPr lang="ru-RU"/>
        </a:p>
      </dgm:t>
    </dgm:pt>
    <dgm:pt modelId="{5140BAE0-771C-4BE3-A4AC-3886FFB40ED2}" type="sibTrans" cxnId="{3EBA1439-1B71-41DE-86AE-CF068787EE1A}">
      <dgm:prSet/>
      <dgm:spPr/>
      <dgm:t>
        <a:bodyPr/>
        <a:lstStyle/>
        <a:p>
          <a:endParaRPr lang="ru-RU"/>
        </a:p>
      </dgm:t>
    </dgm:pt>
    <dgm:pt modelId="{44940122-3B3C-4CB9-A5B2-114B48CA7E52}">
      <dgm:prSet custT="1"/>
      <dgm:spPr/>
      <dgm:t>
        <a:bodyPr/>
        <a:lstStyle/>
        <a:p>
          <a:r>
            <a:rPr lang="ru-RU" sz="2000" b="1" dirty="0" smtClean="0">
              <a:solidFill>
                <a:srgbClr val="0070C0"/>
              </a:solidFill>
            </a:rPr>
            <a:t>- </a:t>
          </a:r>
          <a:r>
            <a:rPr lang="ru-RU" sz="2000" b="1" dirty="0" smtClean="0">
              <a:solidFill>
                <a:srgbClr val="FF0000"/>
              </a:solidFill>
            </a:rPr>
            <a:t>повышение интереса обучающихся </a:t>
          </a:r>
          <a:r>
            <a:rPr lang="ru-RU" sz="2000" b="1" dirty="0" smtClean="0">
              <a:solidFill>
                <a:srgbClr val="0070C0"/>
              </a:solidFill>
            </a:rPr>
            <a:t>к изучению учебных предметов «физика», «математика», «информатика»;</a:t>
          </a:r>
          <a:endParaRPr lang="ru-RU" sz="2000" b="1" dirty="0">
            <a:solidFill>
              <a:srgbClr val="0070C0"/>
            </a:solidFill>
          </a:endParaRPr>
        </a:p>
      </dgm:t>
    </dgm:pt>
    <dgm:pt modelId="{789450BF-2930-4C38-8020-D5E36C03E4BC}" type="parTrans" cxnId="{0182D547-6B57-4360-9D9E-BDD48B5F6570}">
      <dgm:prSet/>
      <dgm:spPr/>
      <dgm:t>
        <a:bodyPr/>
        <a:lstStyle/>
        <a:p>
          <a:endParaRPr lang="ru-RU"/>
        </a:p>
      </dgm:t>
    </dgm:pt>
    <dgm:pt modelId="{4094F911-D1B4-43E2-B7D1-47BA5FA88CCD}" type="sibTrans" cxnId="{0182D547-6B57-4360-9D9E-BDD48B5F6570}">
      <dgm:prSet/>
      <dgm:spPr/>
      <dgm:t>
        <a:bodyPr/>
        <a:lstStyle/>
        <a:p>
          <a:endParaRPr lang="ru-RU"/>
        </a:p>
      </dgm:t>
    </dgm:pt>
    <dgm:pt modelId="{68F370FF-BD05-4CE5-849C-E17E6721D683}">
      <dgm:prSet custT="1"/>
      <dgm:spPr/>
      <dgm:t>
        <a:bodyPr/>
        <a:lstStyle/>
        <a:p>
          <a:r>
            <a:rPr lang="ru-RU" sz="2000" b="1" dirty="0">
              <a:solidFill>
                <a:srgbClr val="FF0000"/>
              </a:solidFill>
            </a:rPr>
            <a:t>реализация профильных проектов</a:t>
          </a:r>
          <a:r>
            <a:rPr lang="ru-RU" sz="2000" b="1" dirty="0">
              <a:solidFill>
                <a:srgbClr val="0070C0"/>
              </a:solidFill>
            </a:rPr>
            <a:t>, способствующих знакомить обучающихся с новыми технологиями и выявлять таланты, интересующиеся инженерно-технической сферой, чтобы помочь им в развитии инженерного мышления и получении профильного образования. </a:t>
          </a:r>
        </a:p>
      </dgm:t>
    </dgm:pt>
    <dgm:pt modelId="{29FFC90F-77BE-45D2-96EB-EDD7D59C78D2}" type="parTrans" cxnId="{1EBB3DCD-16BE-4CD5-BA43-54FB0DC84526}">
      <dgm:prSet/>
      <dgm:spPr/>
      <dgm:t>
        <a:bodyPr/>
        <a:lstStyle/>
        <a:p>
          <a:endParaRPr lang="ru-RU"/>
        </a:p>
      </dgm:t>
    </dgm:pt>
    <dgm:pt modelId="{8347B370-0D08-43E4-85C3-0ED2F97F2BF4}" type="sibTrans" cxnId="{1EBB3DCD-16BE-4CD5-BA43-54FB0DC84526}">
      <dgm:prSet/>
      <dgm:spPr/>
      <dgm:t>
        <a:bodyPr/>
        <a:lstStyle/>
        <a:p>
          <a:endParaRPr lang="ru-RU"/>
        </a:p>
      </dgm:t>
    </dgm:pt>
    <dgm:pt modelId="{E1C4A583-103D-4D1C-ADF3-E2BFDE5D6C86}" type="pres">
      <dgm:prSet presAssocID="{2FA0F3CD-0CD3-4C15-98C2-F0DFD58022E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9F4379-EE12-4FE6-BEE4-40706DA34838}" type="pres">
      <dgm:prSet presAssocID="{F4F30835-F1DA-432E-ADF0-E1D0890A006E}" presName="composite" presStyleCnt="0"/>
      <dgm:spPr/>
    </dgm:pt>
    <dgm:pt modelId="{EB9F67F0-15D5-4C13-9511-EE9CD126FAE0}" type="pres">
      <dgm:prSet presAssocID="{F4F30835-F1DA-432E-ADF0-E1D0890A006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FFA7D2-CBC3-4744-A593-D9048361EADD}" type="pres">
      <dgm:prSet presAssocID="{F4F30835-F1DA-432E-ADF0-E1D0890A006E}" presName="descendantText" presStyleLbl="alignAcc1" presStyleIdx="0" presStyleCnt="3" custScaleX="987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A06F98-6270-441D-B316-780DED4FEE0A}" type="pres">
      <dgm:prSet presAssocID="{66B4EF37-3862-462E-AA28-01895522DC5E}" presName="sp" presStyleCnt="0"/>
      <dgm:spPr/>
    </dgm:pt>
    <dgm:pt modelId="{9BDF4892-AB79-4A8F-8D18-DF4E7AB5FB3F}" type="pres">
      <dgm:prSet presAssocID="{87345C55-76EB-4473-B002-FF28A754F46E}" presName="composite" presStyleCnt="0"/>
      <dgm:spPr/>
    </dgm:pt>
    <dgm:pt modelId="{817993EA-5248-46E6-B82D-12DA3AD17C60}" type="pres">
      <dgm:prSet presAssocID="{87345C55-76EB-4473-B002-FF28A754F46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89D71-DE82-4F1A-9E21-D7CB08204327}" type="pres">
      <dgm:prSet presAssocID="{87345C55-76EB-4473-B002-FF28A754F46E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9A0295-2131-42DC-879B-8A0612E4A1EF}" type="pres">
      <dgm:prSet presAssocID="{43C847A7-1271-4645-B8A2-F914FCC180E5}" presName="sp" presStyleCnt="0"/>
      <dgm:spPr/>
    </dgm:pt>
    <dgm:pt modelId="{7BA42179-FBDB-4903-89D5-AFC7FD845AE9}" type="pres">
      <dgm:prSet presAssocID="{3576121B-7641-4A41-AA44-5FDC303071DB}" presName="composite" presStyleCnt="0"/>
      <dgm:spPr/>
    </dgm:pt>
    <dgm:pt modelId="{30A1257D-5E23-4100-8F52-581394112A73}" type="pres">
      <dgm:prSet presAssocID="{3576121B-7641-4A41-AA44-5FDC303071D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E25516-0736-4DFD-B046-15CDA2D37E54}" type="pres">
      <dgm:prSet presAssocID="{3576121B-7641-4A41-AA44-5FDC303071DB}" presName="descendantText" presStyleLbl="alignAcc1" presStyleIdx="2" presStyleCnt="3" custScaleX="1001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2E0C5F-C565-4701-825A-5DF4DBB8F72B}" type="presOf" srcId="{44940122-3B3C-4CB9-A5B2-114B48CA7E52}" destId="{FA989D71-DE82-4F1A-9E21-D7CB08204327}" srcOrd="0" destOrd="1" presId="urn:microsoft.com/office/officeart/2005/8/layout/chevron2"/>
    <dgm:cxn modelId="{21C238F6-9E5F-4083-AE1F-1FF457EC52B0}" type="presOf" srcId="{6DEE26D0-6A4B-49F2-B777-B76228C9A1A2}" destId="{25FFA7D2-CBC3-4744-A593-D9048361EADD}" srcOrd="0" destOrd="0" presId="urn:microsoft.com/office/officeart/2005/8/layout/chevron2"/>
    <dgm:cxn modelId="{B152B3F8-3C18-490B-976D-4ABD348F4E85}" type="presOf" srcId="{68F370FF-BD05-4CE5-849C-E17E6721D683}" destId="{B7E25516-0736-4DFD-B046-15CDA2D37E54}" srcOrd="0" destOrd="1" presId="urn:microsoft.com/office/officeart/2005/8/layout/chevron2"/>
    <dgm:cxn modelId="{3EBA1439-1B71-41DE-86AE-CF068787EE1A}" srcId="{3576121B-7641-4A41-AA44-5FDC303071DB}" destId="{09A0AD5F-04AE-4E03-9341-3DAF2E0DC337}" srcOrd="0" destOrd="0" parTransId="{681B638C-8BE3-4123-8AAA-D506E9FA5096}" sibTransId="{5140BAE0-771C-4BE3-A4AC-3886FFB40ED2}"/>
    <dgm:cxn modelId="{6ED8248F-B250-4861-B02D-F4268DF7CECE}" type="presOf" srcId="{2FA0F3CD-0CD3-4C15-98C2-F0DFD58022E4}" destId="{E1C4A583-103D-4D1C-ADF3-E2BFDE5D6C86}" srcOrd="0" destOrd="0" presId="urn:microsoft.com/office/officeart/2005/8/layout/chevron2"/>
    <dgm:cxn modelId="{E298B548-1652-453F-9D89-D343161D4556}" srcId="{F4F30835-F1DA-432E-ADF0-E1D0890A006E}" destId="{6DEE26D0-6A4B-49F2-B777-B76228C9A1A2}" srcOrd="0" destOrd="0" parTransId="{B7D48B58-7C11-4C2E-A8F9-92D040D5ACFB}" sibTransId="{3CEEB2A0-1BC7-4E66-849F-0491C18475D8}"/>
    <dgm:cxn modelId="{4CA4B980-721E-4566-B898-D2F663B3551D}" type="presOf" srcId="{09A0AD5F-04AE-4E03-9341-3DAF2E0DC337}" destId="{B7E25516-0736-4DFD-B046-15CDA2D37E54}" srcOrd="0" destOrd="0" presId="urn:microsoft.com/office/officeart/2005/8/layout/chevron2"/>
    <dgm:cxn modelId="{03B17708-13BC-42E5-B95F-E2A314DC73B5}" srcId="{87345C55-76EB-4473-B002-FF28A754F46E}" destId="{CD3A9E03-0C69-4758-8D42-EDCA8C138C6A}" srcOrd="0" destOrd="0" parTransId="{0852CD5E-0C70-4EE8-A7F4-09311B983224}" sibTransId="{E07EC08C-A002-4E5F-911C-A88B1729D340}"/>
    <dgm:cxn modelId="{A547E796-86E6-4E1B-BF55-F967FFBD6BB5}" srcId="{2FA0F3CD-0CD3-4C15-98C2-F0DFD58022E4}" destId="{87345C55-76EB-4473-B002-FF28A754F46E}" srcOrd="1" destOrd="0" parTransId="{D1009B3C-C61D-4459-A346-7570C5926824}" sibTransId="{43C847A7-1271-4645-B8A2-F914FCC180E5}"/>
    <dgm:cxn modelId="{0182D547-6B57-4360-9D9E-BDD48B5F6570}" srcId="{87345C55-76EB-4473-B002-FF28A754F46E}" destId="{44940122-3B3C-4CB9-A5B2-114B48CA7E52}" srcOrd="1" destOrd="0" parTransId="{789450BF-2930-4C38-8020-D5E36C03E4BC}" sibTransId="{4094F911-D1B4-43E2-B7D1-47BA5FA88CCD}"/>
    <dgm:cxn modelId="{17A693E7-8A8B-4974-9D30-BE9D96D3C636}" type="presOf" srcId="{F4F30835-F1DA-432E-ADF0-E1D0890A006E}" destId="{EB9F67F0-15D5-4C13-9511-EE9CD126FAE0}" srcOrd="0" destOrd="0" presId="urn:microsoft.com/office/officeart/2005/8/layout/chevron2"/>
    <dgm:cxn modelId="{9E0994DE-709C-4B66-BE96-40D3D594E6C2}" type="presOf" srcId="{3576121B-7641-4A41-AA44-5FDC303071DB}" destId="{30A1257D-5E23-4100-8F52-581394112A73}" srcOrd="0" destOrd="0" presId="urn:microsoft.com/office/officeart/2005/8/layout/chevron2"/>
    <dgm:cxn modelId="{1EBB3DCD-16BE-4CD5-BA43-54FB0DC84526}" srcId="{3576121B-7641-4A41-AA44-5FDC303071DB}" destId="{68F370FF-BD05-4CE5-849C-E17E6721D683}" srcOrd="1" destOrd="0" parTransId="{29FFC90F-77BE-45D2-96EB-EDD7D59C78D2}" sibTransId="{8347B370-0D08-43E4-85C3-0ED2F97F2BF4}"/>
    <dgm:cxn modelId="{0D89F72B-F404-45A9-90A7-83C5B36E0C98}" type="presOf" srcId="{87345C55-76EB-4473-B002-FF28A754F46E}" destId="{817993EA-5248-46E6-B82D-12DA3AD17C60}" srcOrd="0" destOrd="0" presId="urn:microsoft.com/office/officeart/2005/8/layout/chevron2"/>
    <dgm:cxn modelId="{028CC9F0-199A-4806-B856-45517EB6F1DA}" srcId="{2FA0F3CD-0CD3-4C15-98C2-F0DFD58022E4}" destId="{F4F30835-F1DA-432E-ADF0-E1D0890A006E}" srcOrd="0" destOrd="0" parTransId="{ADE8918B-C19C-4BD6-BA4A-E8F90E7A8618}" sibTransId="{66B4EF37-3862-462E-AA28-01895522DC5E}"/>
    <dgm:cxn modelId="{25E8716A-EA47-4785-B65E-4672779E6D9C}" type="presOf" srcId="{CD3A9E03-0C69-4758-8D42-EDCA8C138C6A}" destId="{FA989D71-DE82-4F1A-9E21-D7CB08204327}" srcOrd="0" destOrd="0" presId="urn:microsoft.com/office/officeart/2005/8/layout/chevron2"/>
    <dgm:cxn modelId="{F71699D6-0632-43FC-A084-39C4BEC09FB7}" srcId="{2FA0F3CD-0CD3-4C15-98C2-F0DFD58022E4}" destId="{3576121B-7641-4A41-AA44-5FDC303071DB}" srcOrd="2" destOrd="0" parTransId="{CF6EA535-4356-49D1-B208-7622358461F8}" sibTransId="{E7A11B22-E696-4F89-ABAD-4A1D57AF5834}"/>
    <dgm:cxn modelId="{DB3E82CE-64B7-4409-BE82-7BC23C7F4DA5}" type="presParOf" srcId="{E1C4A583-103D-4D1C-ADF3-E2BFDE5D6C86}" destId="{3F9F4379-EE12-4FE6-BEE4-40706DA34838}" srcOrd="0" destOrd="0" presId="urn:microsoft.com/office/officeart/2005/8/layout/chevron2"/>
    <dgm:cxn modelId="{946011CC-B902-4279-9436-F165FC216EBF}" type="presParOf" srcId="{3F9F4379-EE12-4FE6-BEE4-40706DA34838}" destId="{EB9F67F0-15D5-4C13-9511-EE9CD126FAE0}" srcOrd="0" destOrd="0" presId="urn:microsoft.com/office/officeart/2005/8/layout/chevron2"/>
    <dgm:cxn modelId="{70D5215C-187D-4688-9A48-7E4C45E53E11}" type="presParOf" srcId="{3F9F4379-EE12-4FE6-BEE4-40706DA34838}" destId="{25FFA7D2-CBC3-4744-A593-D9048361EADD}" srcOrd="1" destOrd="0" presId="urn:microsoft.com/office/officeart/2005/8/layout/chevron2"/>
    <dgm:cxn modelId="{A7DC0BC8-9179-477E-AC4D-F8C17F98CEC8}" type="presParOf" srcId="{E1C4A583-103D-4D1C-ADF3-E2BFDE5D6C86}" destId="{07A06F98-6270-441D-B316-780DED4FEE0A}" srcOrd="1" destOrd="0" presId="urn:microsoft.com/office/officeart/2005/8/layout/chevron2"/>
    <dgm:cxn modelId="{2F5849BE-CD0D-4856-B622-0B35F6CF2EFF}" type="presParOf" srcId="{E1C4A583-103D-4D1C-ADF3-E2BFDE5D6C86}" destId="{9BDF4892-AB79-4A8F-8D18-DF4E7AB5FB3F}" srcOrd="2" destOrd="0" presId="urn:microsoft.com/office/officeart/2005/8/layout/chevron2"/>
    <dgm:cxn modelId="{6D9975C0-C93E-4EDE-B80A-860F1532A3A2}" type="presParOf" srcId="{9BDF4892-AB79-4A8F-8D18-DF4E7AB5FB3F}" destId="{817993EA-5248-46E6-B82D-12DA3AD17C60}" srcOrd="0" destOrd="0" presId="urn:microsoft.com/office/officeart/2005/8/layout/chevron2"/>
    <dgm:cxn modelId="{7755E34A-5873-41F2-9A7E-866871C7DB31}" type="presParOf" srcId="{9BDF4892-AB79-4A8F-8D18-DF4E7AB5FB3F}" destId="{FA989D71-DE82-4F1A-9E21-D7CB08204327}" srcOrd="1" destOrd="0" presId="urn:microsoft.com/office/officeart/2005/8/layout/chevron2"/>
    <dgm:cxn modelId="{D0FC23CD-902E-4725-859F-2909AAE70A13}" type="presParOf" srcId="{E1C4A583-103D-4D1C-ADF3-E2BFDE5D6C86}" destId="{FF9A0295-2131-42DC-879B-8A0612E4A1EF}" srcOrd="3" destOrd="0" presId="urn:microsoft.com/office/officeart/2005/8/layout/chevron2"/>
    <dgm:cxn modelId="{E42047CA-960D-4C81-A6B3-70F0EA876F78}" type="presParOf" srcId="{E1C4A583-103D-4D1C-ADF3-E2BFDE5D6C86}" destId="{7BA42179-FBDB-4903-89D5-AFC7FD845AE9}" srcOrd="4" destOrd="0" presId="urn:microsoft.com/office/officeart/2005/8/layout/chevron2"/>
    <dgm:cxn modelId="{5F5FE9B5-DD06-4B08-ACCE-FBF0495BC3A1}" type="presParOf" srcId="{7BA42179-FBDB-4903-89D5-AFC7FD845AE9}" destId="{30A1257D-5E23-4100-8F52-581394112A73}" srcOrd="0" destOrd="0" presId="urn:microsoft.com/office/officeart/2005/8/layout/chevron2"/>
    <dgm:cxn modelId="{07A34683-F35B-4AF7-A327-2DEA723E496E}" type="presParOf" srcId="{7BA42179-FBDB-4903-89D5-AFC7FD845AE9}" destId="{B7E25516-0736-4DFD-B046-15CDA2D37E5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A0F3CD-0CD3-4C15-98C2-F0DFD58022E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F30835-F1DA-432E-ADF0-E1D0890A006E}">
      <dgm:prSet phldrT="[Текст]" phldr="1"/>
      <dgm:spPr/>
      <dgm:t>
        <a:bodyPr/>
        <a:lstStyle/>
        <a:p>
          <a:endParaRPr lang="ru-RU" dirty="0"/>
        </a:p>
      </dgm:t>
    </dgm:pt>
    <dgm:pt modelId="{ADE8918B-C19C-4BD6-BA4A-E8F90E7A8618}" type="parTrans" cxnId="{028CC9F0-199A-4806-B856-45517EB6F1DA}">
      <dgm:prSet/>
      <dgm:spPr/>
      <dgm:t>
        <a:bodyPr/>
        <a:lstStyle/>
        <a:p>
          <a:endParaRPr lang="ru-RU"/>
        </a:p>
      </dgm:t>
    </dgm:pt>
    <dgm:pt modelId="{66B4EF37-3862-462E-AA28-01895522DC5E}" type="sibTrans" cxnId="{028CC9F0-199A-4806-B856-45517EB6F1DA}">
      <dgm:prSet/>
      <dgm:spPr/>
      <dgm:t>
        <a:bodyPr/>
        <a:lstStyle/>
        <a:p>
          <a:endParaRPr lang="ru-RU"/>
        </a:p>
      </dgm:t>
    </dgm:pt>
    <dgm:pt modelId="{6DEE26D0-6A4B-49F2-B777-B76228C9A1A2}">
      <dgm:prSet phldrT="[Текст]"/>
      <dgm:spPr/>
      <dgm:t>
        <a:bodyPr/>
        <a:lstStyle/>
        <a:p>
          <a:endParaRPr lang="ru-RU" sz="1600" dirty="0"/>
        </a:p>
      </dgm:t>
    </dgm:pt>
    <dgm:pt modelId="{B7D48B58-7C11-4C2E-A8F9-92D040D5ACFB}" type="parTrans" cxnId="{E298B548-1652-453F-9D89-D343161D4556}">
      <dgm:prSet/>
      <dgm:spPr/>
      <dgm:t>
        <a:bodyPr/>
        <a:lstStyle/>
        <a:p>
          <a:endParaRPr lang="ru-RU"/>
        </a:p>
      </dgm:t>
    </dgm:pt>
    <dgm:pt modelId="{3CEEB2A0-1BC7-4E66-849F-0491C18475D8}" type="sibTrans" cxnId="{E298B548-1652-453F-9D89-D343161D4556}">
      <dgm:prSet/>
      <dgm:spPr/>
      <dgm:t>
        <a:bodyPr/>
        <a:lstStyle/>
        <a:p>
          <a:endParaRPr lang="ru-RU"/>
        </a:p>
      </dgm:t>
    </dgm:pt>
    <dgm:pt modelId="{CD3A9E03-0C69-4758-8D42-EDCA8C138C6A}">
      <dgm:prSet phldrT="[Текст]" custT="1"/>
      <dgm:spPr/>
      <dgm:t>
        <a:bodyPr/>
        <a:lstStyle/>
        <a:p>
          <a:endParaRPr lang="ru-RU" sz="2000" b="1" dirty="0">
            <a:solidFill>
              <a:srgbClr val="123E7B"/>
            </a:solidFill>
          </a:endParaRPr>
        </a:p>
      </dgm:t>
    </dgm:pt>
    <dgm:pt modelId="{0852CD5E-0C70-4EE8-A7F4-09311B983224}" type="parTrans" cxnId="{03B17708-13BC-42E5-B95F-E2A314DC73B5}">
      <dgm:prSet/>
      <dgm:spPr/>
      <dgm:t>
        <a:bodyPr/>
        <a:lstStyle/>
        <a:p>
          <a:endParaRPr lang="ru-RU"/>
        </a:p>
      </dgm:t>
    </dgm:pt>
    <dgm:pt modelId="{E07EC08C-A002-4E5F-911C-A88B1729D340}" type="sibTrans" cxnId="{03B17708-13BC-42E5-B95F-E2A314DC73B5}">
      <dgm:prSet/>
      <dgm:spPr/>
      <dgm:t>
        <a:bodyPr/>
        <a:lstStyle/>
        <a:p>
          <a:endParaRPr lang="ru-RU"/>
        </a:p>
      </dgm:t>
    </dgm:pt>
    <dgm:pt modelId="{3576121B-7641-4A41-AA44-5FDC303071DB}">
      <dgm:prSet phldrT="[Текст]" phldr="1"/>
      <dgm:spPr/>
      <dgm:t>
        <a:bodyPr/>
        <a:lstStyle/>
        <a:p>
          <a:endParaRPr lang="ru-RU" dirty="0"/>
        </a:p>
      </dgm:t>
    </dgm:pt>
    <dgm:pt modelId="{CF6EA535-4356-49D1-B208-7622358461F8}" type="parTrans" cxnId="{F71699D6-0632-43FC-A084-39C4BEC09FB7}">
      <dgm:prSet/>
      <dgm:spPr/>
      <dgm:t>
        <a:bodyPr/>
        <a:lstStyle/>
        <a:p>
          <a:endParaRPr lang="ru-RU"/>
        </a:p>
      </dgm:t>
    </dgm:pt>
    <dgm:pt modelId="{E7A11B22-E696-4F89-ABAD-4A1D57AF5834}" type="sibTrans" cxnId="{F71699D6-0632-43FC-A084-39C4BEC09FB7}">
      <dgm:prSet/>
      <dgm:spPr/>
      <dgm:t>
        <a:bodyPr/>
        <a:lstStyle/>
        <a:p>
          <a:endParaRPr lang="ru-RU"/>
        </a:p>
      </dgm:t>
    </dgm:pt>
    <dgm:pt modelId="{550C2AB1-3A88-4794-8E4B-E9966F095B52}">
      <dgm:prSet phldrT="[Текст]"/>
      <dgm:spPr/>
      <dgm:t>
        <a:bodyPr/>
        <a:lstStyle/>
        <a:p>
          <a:endParaRPr lang="ru-RU" sz="900" b="0" u="none" dirty="0"/>
        </a:p>
      </dgm:t>
    </dgm:pt>
    <dgm:pt modelId="{38BB5BB5-3253-4801-B22D-82D5CB8763D4}" type="parTrans" cxnId="{956936DC-BAE5-43CA-8716-8B4D86A471A5}">
      <dgm:prSet/>
      <dgm:spPr/>
      <dgm:t>
        <a:bodyPr/>
        <a:lstStyle/>
        <a:p>
          <a:endParaRPr lang="ru-RU"/>
        </a:p>
      </dgm:t>
    </dgm:pt>
    <dgm:pt modelId="{C996C21A-29A8-4861-809F-AB1BA049C4A3}" type="sibTrans" cxnId="{956936DC-BAE5-43CA-8716-8B4D86A471A5}">
      <dgm:prSet/>
      <dgm:spPr/>
      <dgm:t>
        <a:bodyPr/>
        <a:lstStyle/>
        <a:p>
          <a:endParaRPr lang="ru-RU"/>
        </a:p>
      </dgm:t>
    </dgm:pt>
    <dgm:pt modelId="{36D70AFD-0FAA-4A1F-A893-E04EB2F2465B}">
      <dgm:prSet/>
      <dgm:spPr/>
      <dgm:t>
        <a:bodyPr/>
        <a:lstStyle/>
        <a:p>
          <a:endParaRPr lang="ru-RU" sz="900" b="0" u="none" dirty="0"/>
        </a:p>
      </dgm:t>
    </dgm:pt>
    <dgm:pt modelId="{33A19CCB-E692-48B7-AFF2-2B9C3708D386}" type="parTrans" cxnId="{A2D6D827-7048-455B-B57B-CB336C8F8022}">
      <dgm:prSet/>
      <dgm:spPr/>
      <dgm:t>
        <a:bodyPr/>
        <a:lstStyle/>
        <a:p>
          <a:endParaRPr lang="ru-RU"/>
        </a:p>
      </dgm:t>
    </dgm:pt>
    <dgm:pt modelId="{0E18B607-1ED2-4349-979B-E59DD92A8E8C}" type="sibTrans" cxnId="{A2D6D827-7048-455B-B57B-CB336C8F8022}">
      <dgm:prSet/>
      <dgm:spPr/>
      <dgm:t>
        <a:bodyPr/>
        <a:lstStyle/>
        <a:p>
          <a:endParaRPr lang="ru-RU"/>
        </a:p>
      </dgm:t>
    </dgm:pt>
    <dgm:pt modelId="{E260FA4A-A64C-4280-8115-395E97AC0842}">
      <dgm:prSet/>
      <dgm:spPr/>
      <dgm:t>
        <a:bodyPr/>
        <a:lstStyle/>
        <a:p>
          <a:endParaRPr lang="ru-RU" sz="900" b="0" u="none" dirty="0" smtClean="0"/>
        </a:p>
      </dgm:t>
    </dgm:pt>
    <dgm:pt modelId="{E8899531-01BC-4951-AB80-8BB91F2E550E}" type="parTrans" cxnId="{3EF282C5-B442-46C7-AB69-F4BAA3C03B27}">
      <dgm:prSet/>
      <dgm:spPr/>
      <dgm:t>
        <a:bodyPr/>
        <a:lstStyle/>
        <a:p>
          <a:endParaRPr lang="ru-RU"/>
        </a:p>
      </dgm:t>
    </dgm:pt>
    <dgm:pt modelId="{F48DE327-7F3B-4404-8C93-110C4D64107E}" type="sibTrans" cxnId="{3EF282C5-B442-46C7-AB69-F4BAA3C03B27}">
      <dgm:prSet/>
      <dgm:spPr/>
      <dgm:t>
        <a:bodyPr/>
        <a:lstStyle/>
        <a:p>
          <a:endParaRPr lang="ru-RU"/>
        </a:p>
      </dgm:t>
    </dgm:pt>
    <dgm:pt modelId="{87345C55-76EB-4473-B002-FF28A754F46E}">
      <dgm:prSet phldrT="[Текст]" phldr="1"/>
      <dgm:spPr/>
      <dgm:t>
        <a:bodyPr/>
        <a:lstStyle/>
        <a:p>
          <a:endParaRPr lang="ru-RU" dirty="0"/>
        </a:p>
      </dgm:t>
    </dgm:pt>
    <dgm:pt modelId="{43C847A7-1271-4645-B8A2-F914FCC180E5}" type="sibTrans" cxnId="{A547E796-86E6-4E1B-BF55-F967FFBD6BB5}">
      <dgm:prSet/>
      <dgm:spPr/>
      <dgm:t>
        <a:bodyPr/>
        <a:lstStyle/>
        <a:p>
          <a:endParaRPr lang="ru-RU"/>
        </a:p>
      </dgm:t>
    </dgm:pt>
    <dgm:pt modelId="{D1009B3C-C61D-4459-A346-7570C5926824}" type="parTrans" cxnId="{A547E796-86E6-4E1B-BF55-F967FFBD6BB5}">
      <dgm:prSet/>
      <dgm:spPr/>
      <dgm:t>
        <a:bodyPr/>
        <a:lstStyle/>
        <a:p>
          <a:endParaRPr lang="ru-RU"/>
        </a:p>
      </dgm:t>
    </dgm:pt>
    <dgm:pt modelId="{F85ADB20-EBAA-4FF8-9934-D7C142B3C3AA}">
      <dgm:prSet custT="1"/>
      <dgm:spPr/>
      <dgm:t>
        <a:bodyPr/>
        <a:lstStyle/>
        <a:p>
          <a:endParaRPr lang="ru-RU" sz="2000" b="1" dirty="0">
            <a:solidFill>
              <a:srgbClr val="123E7B"/>
            </a:solidFill>
          </a:endParaRPr>
        </a:p>
      </dgm:t>
    </dgm:pt>
    <dgm:pt modelId="{F727FC3B-997B-4587-AAAD-D35951B8298B}" type="parTrans" cxnId="{481B49F2-8D21-4610-92A6-34CD399CD7F0}">
      <dgm:prSet/>
      <dgm:spPr/>
      <dgm:t>
        <a:bodyPr/>
        <a:lstStyle/>
        <a:p>
          <a:endParaRPr lang="ru-RU"/>
        </a:p>
      </dgm:t>
    </dgm:pt>
    <dgm:pt modelId="{FAF49EE8-B9D9-41A5-B95A-3C9D23C9267B}" type="sibTrans" cxnId="{481B49F2-8D21-4610-92A6-34CD399CD7F0}">
      <dgm:prSet/>
      <dgm:spPr/>
      <dgm:t>
        <a:bodyPr/>
        <a:lstStyle/>
        <a:p>
          <a:endParaRPr lang="ru-RU"/>
        </a:p>
      </dgm:t>
    </dgm:pt>
    <dgm:pt modelId="{EFB358D8-D34A-4321-9AA1-CAC64063FF17}">
      <dgm:prSet custT="1"/>
      <dgm:spPr/>
      <dgm:t>
        <a:bodyPr/>
        <a:lstStyle/>
        <a:p>
          <a:r>
            <a:rPr lang="ru-RU" sz="1800" b="1" dirty="0">
              <a:solidFill>
                <a:schemeClr val="accent5">
                  <a:lumMod val="75000"/>
                </a:schemeClr>
              </a:solidFill>
            </a:rPr>
            <a:t>в Инзенском районе </a:t>
          </a:r>
          <a:r>
            <a:rPr lang="ru-RU" sz="1800" dirty="0"/>
            <a:t>из 2518 учеников обучаются во вторую смену 117 человек (4,1 %), </a:t>
          </a:r>
        </a:p>
      </dgm:t>
    </dgm:pt>
    <dgm:pt modelId="{B397F847-F58E-4F3D-9D9B-A4D15E09D50A}" type="parTrans" cxnId="{95BD30DC-4D2C-4E83-BAD1-1AFE8D79D74B}">
      <dgm:prSet/>
      <dgm:spPr/>
      <dgm:t>
        <a:bodyPr/>
        <a:lstStyle/>
        <a:p>
          <a:endParaRPr lang="ru-RU"/>
        </a:p>
      </dgm:t>
    </dgm:pt>
    <dgm:pt modelId="{968F40B3-3B7A-4DFF-820F-E4EBA6AE26DD}" type="sibTrans" cxnId="{95BD30DC-4D2C-4E83-BAD1-1AFE8D79D74B}">
      <dgm:prSet/>
      <dgm:spPr/>
      <dgm:t>
        <a:bodyPr/>
        <a:lstStyle/>
        <a:p>
          <a:endParaRPr lang="ru-RU"/>
        </a:p>
      </dgm:t>
    </dgm:pt>
    <dgm:pt modelId="{461CB6C2-B3C7-4551-BE1B-92819B2900BC}">
      <dgm:prSet/>
      <dgm:spPr/>
      <dgm:t>
        <a:bodyPr/>
        <a:lstStyle/>
        <a:p>
          <a:endParaRPr lang="ru-RU" sz="1600" dirty="0"/>
        </a:p>
      </dgm:t>
    </dgm:pt>
    <dgm:pt modelId="{821BB11D-350F-42CC-A7AD-25A4146F3990}" type="parTrans" cxnId="{16F13A7B-60B8-4D16-8071-997DEB728402}">
      <dgm:prSet/>
      <dgm:spPr/>
      <dgm:t>
        <a:bodyPr/>
        <a:lstStyle/>
        <a:p>
          <a:endParaRPr lang="ru-RU"/>
        </a:p>
      </dgm:t>
    </dgm:pt>
    <dgm:pt modelId="{03024154-38BD-449E-9FC2-2BDB825DF0A8}" type="sibTrans" cxnId="{16F13A7B-60B8-4D16-8071-997DEB728402}">
      <dgm:prSet/>
      <dgm:spPr/>
      <dgm:t>
        <a:bodyPr/>
        <a:lstStyle/>
        <a:p>
          <a:endParaRPr lang="ru-RU"/>
        </a:p>
      </dgm:t>
    </dgm:pt>
    <dgm:pt modelId="{159BBA4C-1506-4B15-8C65-6140D143BBEB}">
      <dgm:prSet custT="1"/>
      <dgm:spPr/>
      <dgm:t>
        <a:bodyPr/>
        <a:lstStyle/>
        <a:p>
          <a:r>
            <a:rPr lang="ru-RU" sz="1800" b="1" u="none" dirty="0">
              <a:solidFill>
                <a:schemeClr val="accent5">
                  <a:lumMod val="75000"/>
                </a:schemeClr>
              </a:solidFill>
            </a:rPr>
            <a:t>В Новоспасском районе </a:t>
          </a:r>
          <a:r>
            <a:rPr lang="ru-RU" sz="1800" b="0" u="none" dirty="0"/>
            <a:t>из 2528 обучающихся обучаются во вторую смену 473 человека (1,8 %), </a:t>
          </a:r>
        </a:p>
      </dgm:t>
    </dgm:pt>
    <dgm:pt modelId="{9BE2A354-FB01-4A2D-A908-86A30D00B8CB}" type="parTrans" cxnId="{5A607962-52E4-40D0-B412-2247669C73AB}">
      <dgm:prSet/>
      <dgm:spPr/>
      <dgm:t>
        <a:bodyPr/>
        <a:lstStyle/>
        <a:p>
          <a:endParaRPr lang="ru-RU"/>
        </a:p>
      </dgm:t>
    </dgm:pt>
    <dgm:pt modelId="{D61CDF03-BD71-49DF-93A0-F107467B7276}" type="sibTrans" cxnId="{5A607962-52E4-40D0-B412-2247669C73AB}">
      <dgm:prSet/>
      <dgm:spPr/>
      <dgm:t>
        <a:bodyPr/>
        <a:lstStyle/>
        <a:p>
          <a:endParaRPr lang="ru-RU"/>
        </a:p>
      </dgm:t>
    </dgm:pt>
    <dgm:pt modelId="{E68F6539-7917-4744-A28D-9BE0D65CB9A5}">
      <dgm:prSet custT="1"/>
      <dgm:spPr/>
      <dgm:t>
        <a:bodyPr/>
        <a:lstStyle/>
        <a:p>
          <a:endParaRPr lang="ru-RU" sz="1800" b="0" u="none" dirty="0"/>
        </a:p>
      </dgm:t>
    </dgm:pt>
    <dgm:pt modelId="{426E79E7-958C-4FA1-B949-180836942EC2}" type="parTrans" cxnId="{CECA4FCF-F4A5-4B4A-8CCD-D6C0CCB8FDE7}">
      <dgm:prSet/>
      <dgm:spPr/>
      <dgm:t>
        <a:bodyPr/>
        <a:lstStyle/>
        <a:p>
          <a:endParaRPr lang="ru-RU"/>
        </a:p>
      </dgm:t>
    </dgm:pt>
    <dgm:pt modelId="{8FED6926-4D54-48DB-BAF5-C2EF1E26AB3A}" type="sibTrans" cxnId="{CECA4FCF-F4A5-4B4A-8CCD-D6C0CCB8FDE7}">
      <dgm:prSet/>
      <dgm:spPr/>
      <dgm:t>
        <a:bodyPr/>
        <a:lstStyle/>
        <a:p>
          <a:endParaRPr lang="ru-RU"/>
        </a:p>
      </dgm:t>
    </dgm:pt>
    <dgm:pt modelId="{4F181253-256D-44EB-937C-F2A408B43EF6}">
      <dgm:prSet custT="1"/>
      <dgm:spPr/>
      <dgm:t>
        <a:bodyPr/>
        <a:lstStyle/>
        <a:p>
          <a:r>
            <a:rPr lang="ru-RU" sz="1800" b="1" dirty="0">
              <a:solidFill>
                <a:schemeClr val="accent5">
                  <a:lumMod val="75000"/>
                </a:schemeClr>
              </a:solidFill>
            </a:rPr>
            <a:t>в Чердаклинском районе </a:t>
          </a:r>
          <a:r>
            <a:rPr lang="ru-RU" sz="1800" b="0" dirty="0">
              <a:solidFill>
                <a:schemeClr val="tx1"/>
              </a:solidFill>
            </a:rPr>
            <a:t>из 3916 учеников обучаются во вторую смену 78 человек, </a:t>
          </a:r>
        </a:p>
      </dgm:t>
    </dgm:pt>
    <dgm:pt modelId="{97A4B54E-1866-4B2E-A1E5-7256A32187C3}" type="parTrans" cxnId="{CA146883-5A01-4E9C-892D-CA4CF1D24AF0}">
      <dgm:prSet/>
      <dgm:spPr/>
      <dgm:t>
        <a:bodyPr/>
        <a:lstStyle/>
        <a:p>
          <a:endParaRPr lang="ru-RU"/>
        </a:p>
      </dgm:t>
    </dgm:pt>
    <dgm:pt modelId="{A0F2FCBC-C13C-468E-BBAE-51EF3E2CAE36}" type="sibTrans" cxnId="{CA146883-5A01-4E9C-892D-CA4CF1D24AF0}">
      <dgm:prSet/>
      <dgm:spPr/>
      <dgm:t>
        <a:bodyPr/>
        <a:lstStyle/>
        <a:p>
          <a:endParaRPr lang="ru-RU"/>
        </a:p>
      </dgm:t>
    </dgm:pt>
    <dgm:pt modelId="{511AAD48-7DFC-46A3-9F64-EDE714D3BD95}">
      <dgm:prSet custT="1"/>
      <dgm:spPr/>
      <dgm:t>
        <a:bodyPr/>
        <a:lstStyle/>
        <a:p>
          <a:r>
            <a:rPr lang="ru-RU" sz="1800" b="0" u="none" dirty="0" smtClean="0"/>
            <a:t>из </a:t>
          </a:r>
          <a:r>
            <a:rPr lang="ru-RU" sz="1800" b="0" u="none" dirty="0"/>
            <a:t>них учащихся начальных классов – 339 человек (1,34%), </a:t>
          </a:r>
        </a:p>
      </dgm:t>
    </dgm:pt>
    <dgm:pt modelId="{15ACAAC3-0CAA-4E6B-B66B-0F097F4A4B68}" type="parTrans" cxnId="{3A735D2A-A05E-429B-B419-FADA4CF623F0}">
      <dgm:prSet/>
      <dgm:spPr/>
      <dgm:t>
        <a:bodyPr/>
        <a:lstStyle/>
        <a:p>
          <a:endParaRPr lang="ru-RU"/>
        </a:p>
      </dgm:t>
    </dgm:pt>
    <dgm:pt modelId="{798EB36C-0D1D-4EF1-A004-12ABDE6340EA}" type="sibTrans" cxnId="{3A735D2A-A05E-429B-B419-FADA4CF623F0}">
      <dgm:prSet/>
      <dgm:spPr/>
      <dgm:t>
        <a:bodyPr/>
        <a:lstStyle/>
        <a:p>
          <a:endParaRPr lang="ru-RU"/>
        </a:p>
      </dgm:t>
    </dgm:pt>
    <dgm:pt modelId="{4850E1E7-1D23-41A2-9CDE-80859E2126B0}">
      <dgm:prSet custT="1"/>
      <dgm:spPr/>
      <dgm:t>
        <a:bodyPr/>
        <a:lstStyle/>
        <a:p>
          <a:r>
            <a:rPr lang="ru-RU" sz="1800" b="0" dirty="0" smtClean="0">
              <a:solidFill>
                <a:schemeClr val="tx1"/>
              </a:solidFill>
            </a:rPr>
            <a:t>что составляет 1,9 % (учащиеся двух 4-х классов); </a:t>
          </a:r>
          <a:endParaRPr lang="ru-RU" sz="1800" b="0" dirty="0">
            <a:solidFill>
              <a:schemeClr val="tx1"/>
            </a:solidFill>
          </a:endParaRPr>
        </a:p>
      </dgm:t>
    </dgm:pt>
    <dgm:pt modelId="{C6E3DA41-6996-45CF-A2FC-DBCC7393B186}" type="parTrans" cxnId="{87003DBE-FF79-4E4A-8A6E-90B3D4CCF15F}">
      <dgm:prSet/>
      <dgm:spPr/>
      <dgm:t>
        <a:bodyPr/>
        <a:lstStyle/>
        <a:p>
          <a:endParaRPr lang="ru-RU"/>
        </a:p>
      </dgm:t>
    </dgm:pt>
    <dgm:pt modelId="{54651D8C-D604-441A-8E97-88B2028F7644}" type="sibTrans" cxnId="{87003DBE-FF79-4E4A-8A6E-90B3D4CCF15F}">
      <dgm:prSet/>
      <dgm:spPr/>
      <dgm:t>
        <a:bodyPr/>
        <a:lstStyle/>
        <a:p>
          <a:endParaRPr lang="ru-RU"/>
        </a:p>
      </dgm:t>
    </dgm:pt>
    <dgm:pt modelId="{4814D28E-041D-4DEB-A275-036D6D8DAB76}">
      <dgm:prSet custT="1"/>
      <dgm:spPr/>
      <dgm:t>
        <a:bodyPr/>
        <a:lstStyle/>
        <a:p>
          <a:r>
            <a:rPr lang="ru-RU" sz="1800" dirty="0" smtClean="0"/>
            <a:t>из </a:t>
          </a:r>
          <a:r>
            <a:rPr lang="ru-RU" sz="1800" dirty="0"/>
            <a:t>них учащихся начальных классов – 51 человек (1,8%);</a:t>
          </a:r>
        </a:p>
      </dgm:t>
    </dgm:pt>
    <dgm:pt modelId="{46F0D86B-DB36-417F-A9DB-DDB3DF3EECCE}" type="parTrans" cxnId="{F2394573-40C4-4666-8454-2EF600DC0029}">
      <dgm:prSet/>
      <dgm:spPr/>
      <dgm:t>
        <a:bodyPr/>
        <a:lstStyle/>
        <a:p>
          <a:endParaRPr lang="ru-RU"/>
        </a:p>
      </dgm:t>
    </dgm:pt>
    <dgm:pt modelId="{72E93321-F249-496E-BCB9-198900171C1B}" type="sibTrans" cxnId="{F2394573-40C4-4666-8454-2EF600DC0029}">
      <dgm:prSet/>
      <dgm:spPr/>
      <dgm:t>
        <a:bodyPr/>
        <a:lstStyle/>
        <a:p>
          <a:endParaRPr lang="ru-RU"/>
        </a:p>
      </dgm:t>
    </dgm:pt>
    <dgm:pt modelId="{E1C4A583-103D-4D1C-ADF3-E2BFDE5D6C86}" type="pres">
      <dgm:prSet presAssocID="{2FA0F3CD-0CD3-4C15-98C2-F0DFD58022E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9F4379-EE12-4FE6-BEE4-40706DA34838}" type="pres">
      <dgm:prSet presAssocID="{F4F30835-F1DA-432E-ADF0-E1D0890A006E}" presName="composite" presStyleCnt="0"/>
      <dgm:spPr/>
    </dgm:pt>
    <dgm:pt modelId="{EB9F67F0-15D5-4C13-9511-EE9CD126FAE0}" type="pres">
      <dgm:prSet presAssocID="{F4F30835-F1DA-432E-ADF0-E1D0890A006E}" presName="parentText" presStyleLbl="alignNode1" presStyleIdx="0" presStyleCnt="3" custLinFactNeighborX="3069" custLinFactNeighborY="-5053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FFA7D2-CBC3-4744-A593-D9048361EADD}" type="pres">
      <dgm:prSet presAssocID="{F4F30835-F1DA-432E-ADF0-E1D0890A006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A06F98-6270-441D-B316-780DED4FEE0A}" type="pres">
      <dgm:prSet presAssocID="{66B4EF37-3862-462E-AA28-01895522DC5E}" presName="sp" presStyleCnt="0"/>
      <dgm:spPr/>
    </dgm:pt>
    <dgm:pt modelId="{9BDF4892-AB79-4A8F-8D18-DF4E7AB5FB3F}" type="pres">
      <dgm:prSet presAssocID="{87345C55-76EB-4473-B002-FF28A754F46E}" presName="composite" presStyleCnt="0"/>
      <dgm:spPr/>
    </dgm:pt>
    <dgm:pt modelId="{817993EA-5248-46E6-B82D-12DA3AD17C60}" type="pres">
      <dgm:prSet presAssocID="{87345C55-76EB-4473-B002-FF28A754F46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89D71-DE82-4F1A-9E21-D7CB08204327}" type="pres">
      <dgm:prSet presAssocID="{87345C55-76EB-4473-B002-FF28A754F46E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9A0295-2131-42DC-879B-8A0612E4A1EF}" type="pres">
      <dgm:prSet presAssocID="{43C847A7-1271-4645-B8A2-F914FCC180E5}" presName="sp" presStyleCnt="0"/>
      <dgm:spPr/>
    </dgm:pt>
    <dgm:pt modelId="{7BA42179-FBDB-4903-89D5-AFC7FD845AE9}" type="pres">
      <dgm:prSet presAssocID="{3576121B-7641-4A41-AA44-5FDC303071DB}" presName="composite" presStyleCnt="0"/>
      <dgm:spPr/>
    </dgm:pt>
    <dgm:pt modelId="{30A1257D-5E23-4100-8F52-581394112A73}" type="pres">
      <dgm:prSet presAssocID="{3576121B-7641-4A41-AA44-5FDC303071D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E25516-0736-4DFD-B046-15CDA2D37E54}" type="pres">
      <dgm:prSet presAssocID="{3576121B-7641-4A41-AA44-5FDC303071DB}" presName="descendantText" presStyleLbl="alignAcc1" presStyleIdx="2" presStyleCnt="3" custScaleY="1599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F13A7B-60B8-4D16-8071-997DEB728402}" srcId="{F4F30835-F1DA-432E-ADF0-E1D0890A006E}" destId="{461CB6C2-B3C7-4551-BE1B-92819B2900BC}" srcOrd="3" destOrd="0" parTransId="{821BB11D-350F-42CC-A7AD-25A4146F3990}" sibTransId="{03024154-38BD-449E-9FC2-2BDB825DF0A8}"/>
    <dgm:cxn modelId="{17A693E7-8A8B-4974-9D30-BE9D96D3C636}" type="presOf" srcId="{F4F30835-F1DA-432E-ADF0-E1D0890A006E}" destId="{EB9F67F0-15D5-4C13-9511-EE9CD126FAE0}" srcOrd="0" destOrd="0" presId="urn:microsoft.com/office/officeart/2005/8/layout/chevron2"/>
    <dgm:cxn modelId="{03B17708-13BC-42E5-B95F-E2A314DC73B5}" srcId="{87345C55-76EB-4473-B002-FF28A754F46E}" destId="{CD3A9E03-0C69-4758-8D42-EDCA8C138C6A}" srcOrd="0" destOrd="0" parTransId="{0852CD5E-0C70-4EE8-A7F4-09311B983224}" sibTransId="{E07EC08C-A002-4E5F-911C-A88B1729D340}"/>
    <dgm:cxn modelId="{3A735D2A-A05E-429B-B419-FADA4CF623F0}" srcId="{3576121B-7641-4A41-AA44-5FDC303071DB}" destId="{511AAD48-7DFC-46A3-9F64-EDE714D3BD95}" srcOrd="2" destOrd="0" parTransId="{15ACAAC3-0CAA-4E6B-B66B-0F097F4A4B68}" sibTransId="{798EB36C-0D1D-4EF1-A004-12ABDE6340EA}"/>
    <dgm:cxn modelId="{9E0994DE-709C-4B66-BE96-40D3D594E6C2}" type="presOf" srcId="{3576121B-7641-4A41-AA44-5FDC303071DB}" destId="{30A1257D-5E23-4100-8F52-581394112A73}" srcOrd="0" destOrd="0" presId="urn:microsoft.com/office/officeart/2005/8/layout/chevron2"/>
    <dgm:cxn modelId="{A4CDD762-D0C8-43DD-AFA1-827BCCDC3AED}" type="presOf" srcId="{4814D28E-041D-4DEB-A275-036D6D8DAB76}" destId="{25FFA7D2-CBC3-4744-A593-D9048361EADD}" srcOrd="0" destOrd="2" presId="urn:microsoft.com/office/officeart/2005/8/layout/chevron2"/>
    <dgm:cxn modelId="{5A607962-52E4-40D0-B412-2247669C73AB}" srcId="{3576121B-7641-4A41-AA44-5FDC303071DB}" destId="{159BBA4C-1506-4B15-8C65-6140D143BBEB}" srcOrd="1" destOrd="0" parTransId="{9BE2A354-FB01-4A2D-A908-86A30D00B8CB}" sibTransId="{D61CDF03-BD71-49DF-93A0-F107467B7276}"/>
    <dgm:cxn modelId="{CCFBF0BC-DB74-49F7-998D-86C9F289413B}" type="presOf" srcId="{550C2AB1-3A88-4794-8E4B-E9966F095B52}" destId="{B7E25516-0736-4DFD-B046-15CDA2D37E54}" srcOrd="0" destOrd="0" presId="urn:microsoft.com/office/officeart/2005/8/layout/chevron2"/>
    <dgm:cxn modelId="{D3E92698-FAE7-443E-9559-EC4089310431}" type="presOf" srcId="{511AAD48-7DFC-46A3-9F64-EDE714D3BD95}" destId="{B7E25516-0736-4DFD-B046-15CDA2D37E54}" srcOrd="0" destOrd="2" presId="urn:microsoft.com/office/officeart/2005/8/layout/chevron2"/>
    <dgm:cxn modelId="{3EF282C5-B442-46C7-AB69-F4BAA3C03B27}" srcId="{3576121B-7641-4A41-AA44-5FDC303071DB}" destId="{E260FA4A-A64C-4280-8115-395E97AC0842}" srcOrd="4" destOrd="0" parTransId="{E8899531-01BC-4951-AB80-8BB91F2E550E}" sibTransId="{F48DE327-7F3B-4404-8C93-110C4D64107E}"/>
    <dgm:cxn modelId="{F71699D6-0632-43FC-A084-39C4BEC09FB7}" srcId="{2FA0F3CD-0CD3-4C15-98C2-F0DFD58022E4}" destId="{3576121B-7641-4A41-AA44-5FDC303071DB}" srcOrd="2" destOrd="0" parTransId="{CF6EA535-4356-49D1-B208-7622358461F8}" sibTransId="{E7A11B22-E696-4F89-ABAD-4A1D57AF5834}"/>
    <dgm:cxn modelId="{4C9D7965-C342-421C-BA82-65D66A57C00E}" type="presOf" srcId="{F85ADB20-EBAA-4FF8-9934-D7C142B3C3AA}" destId="{FA989D71-DE82-4F1A-9E21-D7CB08204327}" srcOrd="0" destOrd="3" presId="urn:microsoft.com/office/officeart/2005/8/layout/chevron2"/>
    <dgm:cxn modelId="{8194602E-590D-469C-B7CD-3E531AD6D876}" type="presOf" srcId="{4F181253-256D-44EB-937C-F2A408B43EF6}" destId="{FA989D71-DE82-4F1A-9E21-D7CB08204327}" srcOrd="0" destOrd="1" presId="urn:microsoft.com/office/officeart/2005/8/layout/chevron2"/>
    <dgm:cxn modelId="{13F0A893-84F3-4877-BBF2-D6DC92357C86}" type="presOf" srcId="{159BBA4C-1506-4B15-8C65-6140D143BBEB}" destId="{B7E25516-0736-4DFD-B046-15CDA2D37E54}" srcOrd="0" destOrd="1" presId="urn:microsoft.com/office/officeart/2005/8/layout/chevron2"/>
    <dgm:cxn modelId="{A365F530-FAF6-4F25-837A-9A4D071FD36D}" type="presOf" srcId="{E260FA4A-A64C-4280-8115-395E97AC0842}" destId="{B7E25516-0736-4DFD-B046-15CDA2D37E54}" srcOrd="0" destOrd="4" presId="urn:microsoft.com/office/officeart/2005/8/layout/chevron2"/>
    <dgm:cxn modelId="{F2394573-40C4-4666-8454-2EF600DC0029}" srcId="{F4F30835-F1DA-432E-ADF0-E1D0890A006E}" destId="{4814D28E-041D-4DEB-A275-036D6D8DAB76}" srcOrd="2" destOrd="0" parTransId="{46F0D86B-DB36-417F-A9DB-DDB3DF3EECCE}" sibTransId="{72E93321-F249-496E-BCB9-198900171C1B}"/>
    <dgm:cxn modelId="{21C238F6-9E5F-4083-AE1F-1FF457EC52B0}" type="presOf" srcId="{6DEE26D0-6A4B-49F2-B777-B76228C9A1A2}" destId="{25FFA7D2-CBC3-4744-A593-D9048361EADD}" srcOrd="0" destOrd="0" presId="urn:microsoft.com/office/officeart/2005/8/layout/chevron2"/>
    <dgm:cxn modelId="{481B49F2-8D21-4610-92A6-34CD399CD7F0}" srcId="{87345C55-76EB-4473-B002-FF28A754F46E}" destId="{F85ADB20-EBAA-4FF8-9934-D7C142B3C3AA}" srcOrd="3" destOrd="0" parTransId="{F727FC3B-997B-4587-AAAD-D35951B8298B}" sibTransId="{FAF49EE8-B9D9-41A5-B95A-3C9D23C9267B}"/>
    <dgm:cxn modelId="{CECA4FCF-F4A5-4B4A-8CCD-D6C0CCB8FDE7}" srcId="{3576121B-7641-4A41-AA44-5FDC303071DB}" destId="{E68F6539-7917-4744-A28D-9BE0D65CB9A5}" srcOrd="3" destOrd="0" parTransId="{426E79E7-958C-4FA1-B949-180836942EC2}" sibTransId="{8FED6926-4D54-48DB-BAF5-C2EF1E26AB3A}"/>
    <dgm:cxn modelId="{0D89F72B-F404-45A9-90A7-83C5B36E0C98}" type="presOf" srcId="{87345C55-76EB-4473-B002-FF28A754F46E}" destId="{817993EA-5248-46E6-B82D-12DA3AD17C60}" srcOrd="0" destOrd="0" presId="urn:microsoft.com/office/officeart/2005/8/layout/chevron2"/>
    <dgm:cxn modelId="{028CC9F0-199A-4806-B856-45517EB6F1DA}" srcId="{2FA0F3CD-0CD3-4C15-98C2-F0DFD58022E4}" destId="{F4F30835-F1DA-432E-ADF0-E1D0890A006E}" srcOrd="0" destOrd="0" parTransId="{ADE8918B-C19C-4BD6-BA4A-E8F90E7A8618}" sibTransId="{66B4EF37-3862-462E-AA28-01895522DC5E}"/>
    <dgm:cxn modelId="{E298B548-1652-453F-9D89-D343161D4556}" srcId="{F4F30835-F1DA-432E-ADF0-E1D0890A006E}" destId="{6DEE26D0-6A4B-49F2-B777-B76228C9A1A2}" srcOrd="0" destOrd="0" parTransId="{B7D48B58-7C11-4C2E-A8F9-92D040D5ACFB}" sibTransId="{3CEEB2A0-1BC7-4E66-849F-0491C18475D8}"/>
    <dgm:cxn modelId="{EC0716A1-658A-4AEA-ACEB-AC6382EC0A2C}" type="presOf" srcId="{E68F6539-7917-4744-A28D-9BE0D65CB9A5}" destId="{B7E25516-0736-4DFD-B046-15CDA2D37E54}" srcOrd="0" destOrd="3" presId="urn:microsoft.com/office/officeart/2005/8/layout/chevron2"/>
    <dgm:cxn modelId="{CA146883-5A01-4E9C-892D-CA4CF1D24AF0}" srcId="{87345C55-76EB-4473-B002-FF28A754F46E}" destId="{4F181253-256D-44EB-937C-F2A408B43EF6}" srcOrd="1" destOrd="0" parTransId="{97A4B54E-1866-4B2E-A1E5-7256A32187C3}" sibTransId="{A0F2FCBC-C13C-468E-BBAE-51EF3E2CAE36}"/>
    <dgm:cxn modelId="{6E328A0B-6938-496B-8D6E-62FA7E7EDE94}" type="presOf" srcId="{36D70AFD-0FAA-4A1F-A893-E04EB2F2465B}" destId="{B7E25516-0736-4DFD-B046-15CDA2D37E54}" srcOrd="0" destOrd="5" presId="urn:microsoft.com/office/officeart/2005/8/layout/chevron2"/>
    <dgm:cxn modelId="{A2D6D827-7048-455B-B57B-CB336C8F8022}" srcId="{3576121B-7641-4A41-AA44-5FDC303071DB}" destId="{36D70AFD-0FAA-4A1F-A893-E04EB2F2465B}" srcOrd="5" destOrd="0" parTransId="{33A19CCB-E692-48B7-AFF2-2B9C3708D386}" sibTransId="{0E18B607-1ED2-4349-979B-E59DD92A8E8C}"/>
    <dgm:cxn modelId="{6ED8248F-B250-4861-B02D-F4268DF7CECE}" type="presOf" srcId="{2FA0F3CD-0CD3-4C15-98C2-F0DFD58022E4}" destId="{E1C4A583-103D-4D1C-ADF3-E2BFDE5D6C86}" srcOrd="0" destOrd="0" presId="urn:microsoft.com/office/officeart/2005/8/layout/chevron2"/>
    <dgm:cxn modelId="{A547E796-86E6-4E1B-BF55-F967FFBD6BB5}" srcId="{2FA0F3CD-0CD3-4C15-98C2-F0DFD58022E4}" destId="{87345C55-76EB-4473-B002-FF28A754F46E}" srcOrd="1" destOrd="0" parTransId="{D1009B3C-C61D-4459-A346-7570C5926824}" sibTransId="{43C847A7-1271-4645-B8A2-F914FCC180E5}"/>
    <dgm:cxn modelId="{29FFD18B-7C38-4739-A7A7-CDD0625B65AE}" type="presOf" srcId="{EFB358D8-D34A-4321-9AA1-CAC64063FF17}" destId="{25FFA7D2-CBC3-4744-A593-D9048361EADD}" srcOrd="0" destOrd="1" presId="urn:microsoft.com/office/officeart/2005/8/layout/chevron2"/>
    <dgm:cxn modelId="{AA539F55-C509-44DC-8F4C-C220A251F822}" type="presOf" srcId="{461CB6C2-B3C7-4551-BE1B-92819B2900BC}" destId="{25FFA7D2-CBC3-4744-A593-D9048361EADD}" srcOrd="0" destOrd="3" presId="urn:microsoft.com/office/officeart/2005/8/layout/chevron2"/>
    <dgm:cxn modelId="{95BD30DC-4D2C-4E83-BAD1-1AFE8D79D74B}" srcId="{F4F30835-F1DA-432E-ADF0-E1D0890A006E}" destId="{EFB358D8-D34A-4321-9AA1-CAC64063FF17}" srcOrd="1" destOrd="0" parTransId="{B397F847-F58E-4F3D-9D9B-A4D15E09D50A}" sibTransId="{968F40B3-3B7A-4DFF-820F-E4EBA6AE26DD}"/>
    <dgm:cxn modelId="{87003DBE-FF79-4E4A-8A6E-90B3D4CCF15F}" srcId="{87345C55-76EB-4473-B002-FF28A754F46E}" destId="{4850E1E7-1D23-41A2-9CDE-80859E2126B0}" srcOrd="2" destOrd="0" parTransId="{C6E3DA41-6996-45CF-A2FC-DBCC7393B186}" sibTransId="{54651D8C-D604-441A-8E97-88B2028F7644}"/>
    <dgm:cxn modelId="{683B8A40-81EA-4C80-9CB5-312A41FF624D}" type="presOf" srcId="{4850E1E7-1D23-41A2-9CDE-80859E2126B0}" destId="{FA989D71-DE82-4F1A-9E21-D7CB08204327}" srcOrd="0" destOrd="2" presId="urn:microsoft.com/office/officeart/2005/8/layout/chevron2"/>
    <dgm:cxn modelId="{956936DC-BAE5-43CA-8716-8B4D86A471A5}" srcId="{3576121B-7641-4A41-AA44-5FDC303071DB}" destId="{550C2AB1-3A88-4794-8E4B-E9966F095B52}" srcOrd="0" destOrd="0" parTransId="{38BB5BB5-3253-4801-B22D-82D5CB8763D4}" sibTransId="{C996C21A-29A8-4861-809F-AB1BA049C4A3}"/>
    <dgm:cxn modelId="{25E8716A-EA47-4785-B65E-4672779E6D9C}" type="presOf" srcId="{CD3A9E03-0C69-4758-8D42-EDCA8C138C6A}" destId="{FA989D71-DE82-4F1A-9E21-D7CB08204327}" srcOrd="0" destOrd="0" presId="urn:microsoft.com/office/officeart/2005/8/layout/chevron2"/>
    <dgm:cxn modelId="{DB3E82CE-64B7-4409-BE82-7BC23C7F4DA5}" type="presParOf" srcId="{E1C4A583-103D-4D1C-ADF3-E2BFDE5D6C86}" destId="{3F9F4379-EE12-4FE6-BEE4-40706DA34838}" srcOrd="0" destOrd="0" presId="urn:microsoft.com/office/officeart/2005/8/layout/chevron2"/>
    <dgm:cxn modelId="{946011CC-B902-4279-9436-F165FC216EBF}" type="presParOf" srcId="{3F9F4379-EE12-4FE6-BEE4-40706DA34838}" destId="{EB9F67F0-15D5-4C13-9511-EE9CD126FAE0}" srcOrd="0" destOrd="0" presId="urn:microsoft.com/office/officeart/2005/8/layout/chevron2"/>
    <dgm:cxn modelId="{70D5215C-187D-4688-9A48-7E4C45E53E11}" type="presParOf" srcId="{3F9F4379-EE12-4FE6-BEE4-40706DA34838}" destId="{25FFA7D2-CBC3-4744-A593-D9048361EADD}" srcOrd="1" destOrd="0" presId="urn:microsoft.com/office/officeart/2005/8/layout/chevron2"/>
    <dgm:cxn modelId="{A7DC0BC8-9179-477E-AC4D-F8C17F98CEC8}" type="presParOf" srcId="{E1C4A583-103D-4D1C-ADF3-E2BFDE5D6C86}" destId="{07A06F98-6270-441D-B316-780DED4FEE0A}" srcOrd="1" destOrd="0" presId="urn:microsoft.com/office/officeart/2005/8/layout/chevron2"/>
    <dgm:cxn modelId="{2F5849BE-CD0D-4856-B622-0B35F6CF2EFF}" type="presParOf" srcId="{E1C4A583-103D-4D1C-ADF3-E2BFDE5D6C86}" destId="{9BDF4892-AB79-4A8F-8D18-DF4E7AB5FB3F}" srcOrd="2" destOrd="0" presId="urn:microsoft.com/office/officeart/2005/8/layout/chevron2"/>
    <dgm:cxn modelId="{6D9975C0-C93E-4EDE-B80A-860F1532A3A2}" type="presParOf" srcId="{9BDF4892-AB79-4A8F-8D18-DF4E7AB5FB3F}" destId="{817993EA-5248-46E6-B82D-12DA3AD17C60}" srcOrd="0" destOrd="0" presId="urn:microsoft.com/office/officeart/2005/8/layout/chevron2"/>
    <dgm:cxn modelId="{7755E34A-5873-41F2-9A7E-866871C7DB31}" type="presParOf" srcId="{9BDF4892-AB79-4A8F-8D18-DF4E7AB5FB3F}" destId="{FA989D71-DE82-4F1A-9E21-D7CB08204327}" srcOrd="1" destOrd="0" presId="urn:microsoft.com/office/officeart/2005/8/layout/chevron2"/>
    <dgm:cxn modelId="{D0FC23CD-902E-4725-859F-2909AAE70A13}" type="presParOf" srcId="{E1C4A583-103D-4D1C-ADF3-E2BFDE5D6C86}" destId="{FF9A0295-2131-42DC-879B-8A0612E4A1EF}" srcOrd="3" destOrd="0" presId="urn:microsoft.com/office/officeart/2005/8/layout/chevron2"/>
    <dgm:cxn modelId="{E42047CA-960D-4C81-A6B3-70F0EA876F78}" type="presParOf" srcId="{E1C4A583-103D-4D1C-ADF3-E2BFDE5D6C86}" destId="{7BA42179-FBDB-4903-89D5-AFC7FD845AE9}" srcOrd="4" destOrd="0" presId="urn:microsoft.com/office/officeart/2005/8/layout/chevron2"/>
    <dgm:cxn modelId="{5F5FE9B5-DD06-4B08-ACCE-FBF0495BC3A1}" type="presParOf" srcId="{7BA42179-FBDB-4903-89D5-AFC7FD845AE9}" destId="{30A1257D-5E23-4100-8F52-581394112A73}" srcOrd="0" destOrd="0" presId="urn:microsoft.com/office/officeart/2005/8/layout/chevron2"/>
    <dgm:cxn modelId="{07A34683-F35B-4AF7-A327-2DEA723E496E}" type="presParOf" srcId="{7BA42179-FBDB-4903-89D5-AFC7FD845AE9}" destId="{B7E25516-0736-4DFD-B046-15CDA2D37E5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A0F3CD-0CD3-4C15-98C2-F0DFD58022E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F30835-F1DA-432E-ADF0-E1D0890A006E}">
      <dgm:prSet phldrT="[Текст]" phldr="1"/>
      <dgm:spPr/>
      <dgm:t>
        <a:bodyPr/>
        <a:lstStyle/>
        <a:p>
          <a:endParaRPr lang="ru-RU" dirty="0"/>
        </a:p>
      </dgm:t>
    </dgm:pt>
    <dgm:pt modelId="{ADE8918B-C19C-4BD6-BA4A-E8F90E7A8618}" type="parTrans" cxnId="{028CC9F0-199A-4806-B856-45517EB6F1DA}">
      <dgm:prSet/>
      <dgm:spPr/>
      <dgm:t>
        <a:bodyPr/>
        <a:lstStyle/>
        <a:p>
          <a:endParaRPr lang="ru-RU"/>
        </a:p>
      </dgm:t>
    </dgm:pt>
    <dgm:pt modelId="{66B4EF37-3862-462E-AA28-01895522DC5E}" type="sibTrans" cxnId="{028CC9F0-199A-4806-B856-45517EB6F1DA}">
      <dgm:prSet/>
      <dgm:spPr/>
      <dgm:t>
        <a:bodyPr/>
        <a:lstStyle/>
        <a:p>
          <a:endParaRPr lang="ru-RU"/>
        </a:p>
      </dgm:t>
    </dgm:pt>
    <dgm:pt modelId="{6DEE26D0-6A4B-49F2-B777-B76228C9A1A2}">
      <dgm:prSet phldrT="[Текст]"/>
      <dgm:spPr/>
      <dgm:t>
        <a:bodyPr/>
        <a:lstStyle/>
        <a:p>
          <a:r>
            <a:rPr lang="ru-RU" sz="1600" b="1" dirty="0" smtClean="0">
              <a:solidFill>
                <a:schemeClr val="accent5">
                  <a:lumMod val="75000"/>
                </a:schemeClr>
              </a:solidFill>
            </a:rPr>
            <a:t> В 2022/23 учебном году в рамках федерального проекта по открытию и функционированию инженерных классов по профилю «Авиастроение» открыто                    4 инженерных класса </a:t>
          </a:r>
          <a:endParaRPr lang="ru-RU" sz="1600" dirty="0"/>
        </a:p>
      </dgm:t>
    </dgm:pt>
    <dgm:pt modelId="{B7D48B58-7C11-4C2E-A8F9-92D040D5ACFB}" type="parTrans" cxnId="{E298B548-1652-453F-9D89-D343161D4556}">
      <dgm:prSet/>
      <dgm:spPr/>
      <dgm:t>
        <a:bodyPr/>
        <a:lstStyle/>
        <a:p>
          <a:endParaRPr lang="ru-RU"/>
        </a:p>
      </dgm:t>
    </dgm:pt>
    <dgm:pt modelId="{3CEEB2A0-1BC7-4E66-849F-0491C18475D8}" type="sibTrans" cxnId="{E298B548-1652-453F-9D89-D343161D4556}">
      <dgm:prSet/>
      <dgm:spPr/>
      <dgm:t>
        <a:bodyPr/>
        <a:lstStyle/>
        <a:p>
          <a:endParaRPr lang="ru-RU"/>
        </a:p>
      </dgm:t>
    </dgm:pt>
    <dgm:pt modelId="{CD3A9E03-0C69-4758-8D42-EDCA8C138C6A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123E7B"/>
              </a:solidFill>
            </a:rPr>
            <a:t>В соответствии с планом на 2023/2024 учебный год в рамках проекта планируется открытие инженерных классов на базе 2-х общеобразовательных организаций                       г. Ульяновска:</a:t>
          </a:r>
          <a:endParaRPr lang="ru-RU" sz="2000" b="1" dirty="0">
            <a:solidFill>
              <a:srgbClr val="123E7B"/>
            </a:solidFill>
          </a:endParaRPr>
        </a:p>
      </dgm:t>
    </dgm:pt>
    <dgm:pt modelId="{0852CD5E-0C70-4EE8-A7F4-09311B983224}" type="parTrans" cxnId="{03B17708-13BC-42E5-B95F-E2A314DC73B5}">
      <dgm:prSet/>
      <dgm:spPr/>
      <dgm:t>
        <a:bodyPr/>
        <a:lstStyle/>
        <a:p>
          <a:endParaRPr lang="ru-RU"/>
        </a:p>
      </dgm:t>
    </dgm:pt>
    <dgm:pt modelId="{E07EC08C-A002-4E5F-911C-A88B1729D340}" type="sibTrans" cxnId="{03B17708-13BC-42E5-B95F-E2A314DC73B5}">
      <dgm:prSet/>
      <dgm:spPr/>
      <dgm:t>
        <a:bodyPr/>
        <a:lstStyle/>
        <a:p>
          <a:endParaRPr lang="ru-RU"/>
        </a:p>
      </dgm:t>
    </dgm:pt>
    <dgm:pt modelId="{87345C55-76EB-4473-B002-FF28A754F46E}">
      <dgm:prSet phldrT="[Текст]" phldr="1"/>
      <dgm:spPr/>
      <dgm:t>
        <a:bodyPr/>
        <a:lstStyle/>
        <a:p>
          <a:endParaRPr lang="ru-RU" dirty="0"/>
        </a:p>
      </dgm:t>
    </dgm:pt>
    <dgm:pt modelId="{43C847A7-1271-4645-B8A2-F914FCC180E5}" type="sibTrans" cxnId="{A547E796-86E6-4E1B-BF55-F967FFBD6BB5}">
      <dgm:prSet/>
      <dgm:spPr/>
      <dgm:t>
        <a:bodyPr/>
        <a:lstStyle/>
        <a:p>
          <a:endParaRPr lang="ru-RU"/>
        </a:p>
      </dgm:t>
    </dgm:pt>
    <dgm:pt modelId="{D1009B3C-C61D-4459-A346-7570C5926824}" type="parTrans" cxnId="{A547E796-86E6-4E1B-BF55-F967FFBD6BB5}">
      <dgm:prSet/>
      <dgm:spPr/>
      <dgm:t>
        <a:bodyPr/>
        <a:lstStyle/>
        <a:p>
          <a:endParaRPr lang="ru-RU"/>
        </a:p>
      </dgm:t>
    </dgm:pt>
    <dgm:pt modelId="{D34D91C9-575F-450E-BBE0-D89453A5055A}">
      <dgm:prSet custT="1"/>
      <dgm:spPr/>
      <dgm:t>
        <a:bodyPr/>
        <a:lstStyle/>
        <a:p>
          <a:r>
            <a:rPr lang="ru-RU" sz="1600" b="1" dirty="0" smtClean="0">
              <a:solidFill>
                <a:srgbClr val="123E7B"/>
              </a:solidFill>
            </a:rPr>
            <a:t>МБОУ «Средняя школа № 73 имени П.С. </a:t>
          </a:r>
          <a:r>
            <a:rPr lang="ru-RU" sz="1600" b="1" dirty="0" err="1" smtClean="0">
              <a:solidFill>
                <a:srgbClr val="123E7B"/>
              </a:solidFill>
            </a:rPr>
            <a:t>Дейнекина</a:t>
          </a:r>
          <a:r>
            <a:rPr lang="ru-RU" sz="1600" b="1" dirty="0" smtClean="0">
              <a:solidFill>
                <a:srgbClr val="123E7B"/>
              </a:solidFill>
            </a:rPr>
            <a:t>», </a:t>
          </a:r>
          <a:endParaRPr lang="ru-RU" sz="1600" b="0" dirty="0">
            <a:solidFill>
              <a:schemeClr val="tx1"/>
            </a:solidFill>
          </a:endParaRPr>
        </a:p>
      </dgm:t>
    </dgm:pt>
    <dgm:pt modelId="{333ED9A4-4EF2-4D81-99FC-B464A25B3BF4}" type="parTrans" cxnId="{A673061B-86AE-4D1B-B245-90E197C1D1ED}">
      <dgm:prSet/>
      <dgm:spPr/>
      <dgm:t>
        <a:bodyPr/>
        <a:lstStyle/>
        <a:p>
          <a:endParaRPr lang="ru-RU"/>
        </a:p>
      </dgm:t>
    </dgm:pt>
    <dgm:pt modelId="{CB25B7F0-EE1D-4972-A315-32A8EE11A546}" type="sibTrans" cxnId="{A673061B-86AE-4D1B-B245-90E197C1D1ED}">
      <dgm:prSet/>
      <dgm:spPr/>
      <dgm:t>
        <a:bodyPr/>
        <a:lstStyle/>
        <a:p>
          <a:endParaRPr lang="ru-RU"/>
        </a:p>
      </dgm:t>
    </dgm:pt>
    <dgm:pt modelId="{C3C26BF9-53D0-4105-8590-7D69CAF82D90}">
      <dgm:prSet custT="1"/>
      <dgm:spPr/>
      <dgm:t>
        <a:bodyPr/>
        <a:lstStyle/>
        <a:p>
          <a:r>
            <a:rPr lang="ru-RU" sz="1600" b="1" dirty="0" smtClean="0">
              <a:solidFill>
                <a:srgbClr val="123E7B"/>
              </a:solidFill>
            </a:rPr>
            <a:t>МБОУ   гимназия № 59 г. Ульяновска.</a:t>
          </a:r>
          <a:endParaRPr lang="ru-RU" sz="1600" b="0" dirty="0">
            <a:solidFill>
              <a:schemeClr val="tx1"/>
            </a:solidFill>
          </a:endParaRPr>
        </a:p>
      </dgm:t>
    </dgm:pt>
    <dgm:pt modelId="{3565E4AE-7D64-4FFE-B4C8-ABFECE5A2638}" type="parTrans" cxnId="{82E4A7D8-4382-4917-874E-2DBFACB5066A}">
      <dgm:prSet/>
      <dgm:spPr/>
      <dgm:t>
        <a:bodyPr/>
        <a:lstStyle/>
        <a:p>
          <a:endParaRPr lang="ru-RU"/>
        </a:p>
      </dgm:t>
    </dgm:pt>
    <dgm:pt modelId="{F46233AD-B8E7-433F-A79F-95164F8B5453}" type="sibTrans" cxnId="{82E4A7D8-4382-4917-874E-2DBFACB5066A}">
      <dgm:prSet/>
      <dgm:spPr/>
      <dgm:t>
        <a:bodyPr/>
        <a:lstStyle/>
        <a:p>
          <a:endParaRPr lang="ru-RU"/>
        </a:p>
      </dgm:t>
    </dgm:pt>
    <dgm:pt modelId="{E1C4A583-103D-4D1C-ADF3-E2BFDE5D6C86}" type="pres">
      <dgm:prSet presAssocID="{2FA0F3CD-0CD3-4C15-98C2-F0DFD58022E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9F4379-EE12-4FE6-BEE4-40706DA34838}" type="pres">
      <dgm:prSet presAssocID="{F4F30835-F1DA-432E-ADF0-E1D0890A006E}" presName="composite" presStyleCnt="0"/>
      <dgm:spPr/>
    </dgm:pt>
    <dgm:pt modelId="{EB9F67F0-15D5-4C13-9511-EE9CD126FAE0}" type="pres">
      <dgm:prSet presAssocID="{F4F30835-F1DA-432E-ADF0-E1D0890A006E}" presName="parentText" presStyleLbl="alignNode1" presStyleIdx="0" presStyleCnt="2" custLinFactNeighborX="-17482" custLinFactNeighborY="-477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FFA7D2-CBC3-4744-A593-D9048361EADD}" type="pres">
      <dgm:prSet presAssocID="{F4F30835-F1DA-432E-ADF0-E1D0890A006E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A06F98-6270-441D-B316-780DED4FEE0A}" type="pres">
      <dgm:prSet presAssocID="{66B4EF37-3862-462E-AA28-01895522DC5E}" presName="sp" presStyleCnt="0"/>
      <dgm:spPr/>
    </dgm:pt>
    <dgm:pt modelId="{9BDF4892-AB79-4A8F-8D18-DF4E7AB5FB3F}" type="pres">
      <dgm:prSet presAssocID="{87345C55-76EB-4473-B002-FF28A754F46E}" presName="composite" presStyleCnt="0"/>
      <dgm:spPr/>
    </dgm:pt>
    <dgm:pt modelId="{817993EA-5248-46E6-B82D-12DA3AD17C60}" type="pres">
      <dgm:prSet presAssocID="{87345C55-76EB-4473-B002-FF28A754F46E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89D71-DE82-4F1A-9E21-D7CB08204327}" type="pres">
      <dgm:prSet presAssocID="{87345C55-76EB-4473-B002-FF28A754F46E}" presName="descendantText" presStyleLbl="alignAcc1" presStyleIdx="1" presStyleCnt="2" custScaleX="97966" custScaleY="144223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C238F6-9E5F-4083-AE1F-1FF457EC52B0}" type="presOf" srcId="{6DEE26D0-6A4B-49F2-B777-B76228C9A1A2}" destId="{25FFA7D2-CBC3-4744-A593-D9048361EADD}" srcOrd="0" destOrd="0" presId="urn:microsoft.com/office/officeart/2005/8/layout/chevron2"/>
    <dgm:cxn modelId="{A673061B-86AE-4D1B-B245-90E197C1D1ED}" srcId="{87345C55-76EB-4473-B002-FF28A754F46E}" destId="{D34D91C9-575F-450E-BBE0-D89453A5055A}" srcOrd="1" destOrd="0" parTransId="{333ED9A4-4EF2-4D81-99FC-B464A25B3BF4}" sibTransId="{CB25B7F0-EE1D-4972-A315-32A8EE11A546}"/>
    <dgm:cxn modelId="{6ED8248F-B250-4861-B02D-F4268DF7CECE}" type="presOf" srcId="{2FA0F3CD-0CD3-4C15-98C2-F0DFD58022E4}" destId="{E1C4A583-103D-4D1C-ADF3-E2BFDE5D6C86}" srcOrd="0" destOrd="0" presId="urn:microsoft.com/office/officeart/2005/8/layout/chevron2"/>
    <dgm:cxn modelId="{82E4A7D8-4382-4917-874E-2DBFACB5066A}" srcId="{87345C55-76EB-4473-B002-FF28A754F46E}" destId="{C3C26BF9-53D0-4105-8590-7D69CAF82D90}" srcOrd="2" destOrd="0" parTransId="{3565E4AE-7D64-4FFE-B4C8-ABFECE5A2638}" sibTransId="{F46233AD-B8E7-433F-A79F-95164F8B5453}"/>
    <dgm:cxn modelId="{E298B548-1652-453F-9D89-D343161D4556}" srcId="{F4F30835-F1DA-432E-ADF0-E1D0890A006E}" destId="{6DEE26D0-6A4B-49F2-B777-B76228C9A1A2}" srcOrd="0" destOrd="0" parTransId="{B7D48B58-7C11-4C2E-A8F9-92D040D5ACFB}" sibTransId="{3CEEB2A0-1BC7-4E66-849F-0491C18475D8}"/>
    <dgm:cxn modelId="{03B17708-13BC-42E5-B95F-E2A314DC73B5}" srcId="{87345C55-76EB-4473-B002-FF28A754F46E}" destId="{CD3A9E03-0C69-4758-8D42-EDCA8C138C6A}" srcOrd="0" destOrd="0" parTransId="{0852CD5E-0C70-4EE8-A7F4-09311B983224}" sibTransId="{E07EC08C-A002-4E5F-911C-A88B1729D340}"/>
    <dgm:cxn modelId="{A547E796-86E6-4E1B-BF55-F967FFBD6BB5}" srcId="{2FA0F3CD-0CD3-4C15-98C2-F0DFD58022E4}" destId="{87345C55-76EB-4473-B002-FF28A754F46E}" srcOrd="1" destOrd="0" parTransId="{D1009B3C-C61D-4459-A346-7570C5926824}" sibTransId="{43C847A7-1271-4645-B8A2-F914FCC180E5}"/>
    <dgm:cxn modelId="{17A693E7-8A8B-4974-9D30-BE9D96D3C636}" type="presOf" srcId="{F4F30835-F1DA-432E-ADF0-E1D0890A006E}" destId="{EB9F67F0-15D5-4C13-9511-EE9CD126FAE0}" srcOrd="0" destOrd="0" presId="urn:microsoft.com/office/officeart/2005/8/layout/chevron2"/>
    <dgm:cxn modelId="{EADB5FBB-DF20-4DFF-A100-4780413330F7}" type="presOf" srcId="{D34D91C9-575F-450E-BBE0-D89453A5055A}" destId="{FA989D71-DE82-4F1A-9E21-D7CB08204327}" srcOrd="0" destOrd="1" presId="urn:microsoft.com/office/officeart/2005/8/layout/chevron2"/>
    <dgm:cxn modelId="{0D89F72B-F404-45A9-90A7-83C5B36E0C98}" type="presOf" srcId="{87345C55-76EB-4473-B002-FF28A754F46E}" destId="{817993EA-5248-46E6-B82D-12DA3AD17C60}" srcOrd="0" destOrd="0" presId="urn:microsoft.com/office/officeart/2005/8/layout/chevron2"/>
    <dgm:cxn modelId="{956747B9-79F5-44BB-AC3E-2611F12A247A}" type="presOf" srcId="{C3C26BF9-53D0-4105-8590-7D69CAF82D90}" destId="{FA989D71-DE82-4F1A-9E21-D7CB08204327}" srcOrd="0" destOrd="2" presId="urn:microsoft.com/office/officeart/2005/8/layout/chevron2"/>
    <dgm:cxn modelId="{028CC9F0-199A-4806-B856-45517EB6F1DA}" srcId="{2FA0F3CD-0CD3-4C15-98C2-F0DFD58022E4}" destId="{F4F30835-F1DA-432E-ADF0-E1D0890A006E}" srcOrd="0" destOrd="0" parTransId="{ADE8918B-C19C-4BD6-BA4A-E8F90E7A8618}" sibTransId="{66B4EF37-3862-462E-AA28-01895522DC5E}"/>
    <dgm:cxn modelId="{25E8716A-EA47-4785-B65E-4672779E6D9C}" type="presOf" srcId="{CD3A9E03-0C69-4758-8D42-EDCA8C138C6A}" destId="{FA989D71-DE82-4F1A-9E21-D7CB08204327}" srcOrd="0" destOrd="0" presId="urn:microsoft.com/office/officeart/2005/8/layout/chevron2"/>
    <dgm:cxn modelId="{DB3E82CE-64B7-4409-BE82-7BC23C7F4DA5}" type="presParOf" srcId="{E1C4A583-103D-4D1C-ADF3-E2BFDE5D6C86}" destId="{3F9F4379-EE12-4FE6-BEE4-40706DA34838}" srcOrd="0" destOrd="0" presId="urn:microsoft.com/office/officeart/2005/8/layout/chevron2"/>
    <dgm:cxn modelId="{946011CC-B902-4279-9436-F165FC216EBF}" type="presParOf" srcId="{3F9F4379-EE12-4FE6-BEE4-40706DA34838}" destId="{EB9F67F0-15D5-4C13-9511-EE9CD126FAE0}" srcOrd="0" destOrd="0" presId="urn:microsoft.com/office/officeart/2005/8/layout/chevron2"/>
    <dgm:cxn modelId="{70D5215C-187D-4688-9A48-7E4C45E53E11}" type="presParOf" srcId="{3F9F4379-EE12-4FE6-BEE4-40706DA34838}" destId="{25FFA7D2-CBC3-4744-A593-D9048361EADD}" srcOrd="1" destOrd="0" presId="urn:microsoft.com/office/officeart/2005/8/layout/chevron2"/>
    <dgm:cxn modelId="{A7DC0BC8-9179-477E-AC4D-F8C17F98CEC8}" type="presParOf" srcId="{E1C4A583-103D-4D1C-ADF3-E2BFDE5D6C86}" destId="{07A06F98-6270-441D-B316-780DED4FEE0A}" srcOrd="1" destOrd="0" presId="urn:microsoft.com/office/officeart/2005/8/layout/chevron2"/>
    <dgm:cxn modelId="{2F5849BE-CD0D-4856-B622-0B35F6CF2EFF}" type="presParOf" srcId="{E1C4A583-103D-4D1C-ADF3-E2BFDE5D6C86}" destId="{9BDF4892-AB79-4A8F-8D18-DF4E7AB5FB3F}" srcOrd="2" destOrd="0" presId="urn:microsoft.com/office/officeart/2005/8/layout/chevron2"/>
    <dgm:cxn modelId="{6D9975C0-C93E-4EDE-B80A-860F1532A3A2}" type="presParOf" srcId="{9BDF4892-AB79-4A8F-8D18-DF4E7AB5FB3F}" destId="{817993EA-5248-46E6-B82D-12DA3AD17C60}" srcOrd="0" destOrd="0" presId="urn:microsoft.com/office/officeart/2005/8/layout/chevron2"/>
    <dgm:cxn modelId="{7755E34A-5873-41F2-9A7E-866871C7DB31}" type="presParOf" srcId="{9BDF4892-AB79-4A8F-8D18-DF4E7AB5FB3F}" destId="{FA989D71-DE82-4F1A-9E21-D7CB0820432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A0F3CD-0CD3-4C15-98C2-F0DFD58022E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F30835-F1DA-432E-ADF0-E1D0890A006E}">
      <dgm:prSet phldrT="[Текст]" phldr="1"/>
      <dgm:spPr/>
      <dgm:t>
        <a:bodyPr/>
        <a:lstStyle/>
        <a:p>
          <a:endParaRPr lang="ru-RU" dirty="0"/>
        </a:p>
      </dgm:t>
    </dgm:pt>
    <dgm:pt modelId="{ADE8918B-C19C-4BD6-BA4A-E8F90E7A8618}" type="parTrans" cxnId="{028CC9F0-199A-4806-B856-45517EB6F1DA}">
      <dgm:prSet/>
      <dgm:spPr/>
      <dgm:t>
        <a:bodyPr/>
        <a:lstStyle/>
        <a:p>
          <a:endParaRPr lang="ru-RU"/>
        </a:p>
      </dgm:t>
    </dgm:pt>
    <dgm:pt modelId="{66B4EF37-3862-462E-AA28-01895522DC5E}" type="sibTrans" cxnId="{028CC9F0-199A-4806-B856-45517EB6F1DA}">
      <dgm:prSet/>
      <dgm:spPr/>
      <dgm:t>
        <a:bodyPr/>
        <a:lstStyle/>
        <a:p>
          <a:endParaRPr lang="ru-RU"/>
        </a:p>
      </dgm:t>
    </dgm:pt>
    <dgm:pt modelId="{6DEE26D0-6A4B-49F2-B777-B76228C9A1A2}">
      <dgm:prSet phldrT="[Текст]" custT="1"/>
      <dgm:spPr/>
      <dgm:t>
        <a:bodyPr/>
        <a:lstStyle/>
        <a:p>
          <a:endParaRPr lang="ru-RU" sz="2000" b="1" dirty="0">
            <a:solidFill>
              <a:srgbClr val="0070C0"/>
            </a:solidFill>
          </a:endParaRPr>
        </a:p>
      </dgm:t>
    </dgm:pt>
    <dgm:pt modelId="{B7D48B58-7C11-4C2E-A8F9-92D040D5ACFB}" type="parTrans" cxnId="{E298B548-1652-453F-9D89-D343161D4556}">
      <dgm:prSet/>
      <dgm:spPr/>
      <dgm:t>
        <a:bodyPr/>
        <a:lstStyle/>
        <a:p>
          <a:endParaRPr lang="ru-RU"/>
        </a:p>
      </dgm:t>
    </dgm:pt>
    <dgm:pt modelId="{3CEEB2A0-1BC7-4E66-849F-0491C18475D8}" type="sibTrans" cxnId="{E298B548-1652-453F-9D89-D343161D4556}">
      <dgm:prSet/>
      <dgm:spPr/>
      <dgm:t>
        <a:bodyPr/>
        <a:lstStyle/>
        <a:p>
          <a:endParaRPr lang="ru-RU"/>
        </a:p>
      </dgm:t>
    </dgm:pt>
    <dgm:pt modelId="{87345C55-76EB-4473-B002-FF28A754F46E}">
      <dgm:prSet phldrT="[Текст]" phldr="1"/>
      <dgm:spPr/>
      <dgm:t>
        <a:bodyPr/>
        <a:lstStyle/>
        <a:p>
          <a:endParaRPr lang="ru-RU"/>
        </a:p>
      </dgm:t>
    </dgm:pt>
    <dgm:pt modelId="{D1009B3C-C61D-4459-A346-7570C5926824}" type="parTrans" cxnId="{A547E796-86E6-4E1B-BF55-F967FFBD6BB5}">
      <dgm:prSet/>
      <dgm:spPr/>
      <dgm:t>
        <a:bodyPr/>
        <a:lstStyle/>
        <a:p>
          <a:endParaRPr lang="ru-RU"/>
        </a:p>
      </dgm:t>
    </dgm:pt>
    <dgm:pt modelId="{43C847A7-1271-4645-B8A2-F914FCC180E5}" type="sibTrans" cxnId="{A547E796-86E6-4E1B-BF55-F967FFBD6BB5}">
      <dgm:prSet/>
      <dgm:spPr/>
      <dgm:t>
        <a:bodyPr/>
        <a:lstStyle/>
        <a:p>
          <a:endParaRPr lang="ru-RU"/>
        </a:p>
      </dgm:t>
    </dgm:pt>
    <dgm:pt modelId="{CD3A9E03-0C69-4758-8D42-EDCA8C138C6A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70C0"/>
              </a:solidFill>
            </a:rPr>
            <a:t>В рамках реализации проекта 1 сентября 2020 года в г. Ульяновске открыт МБОУ «Губернаторский инженерный лицей № 102». </a:t>
          </a:r>
          <a:endParaRPr lang="ru-RU" sz="2000" b="1" dirty="0">
            <a:solidFill>
              <a:srgbClr val="0070C0"/>
            </a:solidFill>
          </a:endParaRPr>
        </a:p>
      </dgm:t>
    </dgm:pt>
    <dgm:pt modelId="{0852CD5E-0C70-4EE8-A7F4-09311B983224}" type="parTrans" cxnId="{03B17708-13BC-42E5-B95F-E2A314DC73B5}">
      <dgm:prSet/>
      <dgm:spPr/>
      <dgm:t>
        <a:bodyPr/>
        <a:lstStyle/>
        <a:p>
          <a:endParaRPr lang="ru-RU"/>
        </a:p>
      </dgm:t>
    </dgm:pt>
    <dgm:pt modelId="{E07EC08C-A002-4E5F-911C-A88B1729D340}" type="sibTrans" cxnId="{03B17708-13BC-42E5-B95F-E2A314DC73B5}">
      <dgm:prSet/>
      <dgm:spPr/>
      <dgm:t>
        <a:bodyPr/>
        <a:lstStyle/>
        <a:p>
          <a:endParaRPr lang="ru-RU"/>
        </a:p>
      </dgm:t>
    </dgm:pt>
    <dgm:pt modelId="{3576121B-7641-4A41-AA44-5FDC303071DB}">
      <dgm:prSet phldrT="[Текст]"/>
      <dgm:spPr/>
      <dgm:t>
        <a:bodyPr/>
        <a:lstStyle/>
        <a:p>
          <a:endParaRPr lang="ru-RU" dirty="0"/>
        </a:p>
      </dgm:t>
    </dgm:pt>
    <dgm:pt modelId="{CF6EA535-4356-49D1-B208-7622358461F8}" type="parTrans" cxnId="{F71699D6-0632-43FC-A084-39C4BEC09FB7}">
      <dgm:prSet/>
      <dgm:spPr/>
      <dgm:t>
        <a:bodyPr/>
        <a:lstStyle/>
        <a:p>
          <a:endParaRPr lang="ru-RU"/>
        </a:p>
      </dgm:t>
    </dgm:pt>
    <dgm:pt modelId="{E7A11B22-E696-4F89-ABAD-4A1D57AF5834}" type="sibTrans" cxnId="{F71699D6-0632-43FC-A084-39C4BEC09FB7}">
      <dgm:prSet/>
      <dgm:spPr/>
      <dgm:t>
        <a:bodyPr/>
        <a:lstStyle/>
        <a:p>
          <a:endParaRPr lang="ru-RU"/>
        </a:p>
      </dgm:t>
    </dgm:pt>
    <dgm:pt modelId="{09A0AD5F-04AE-4E03-9341-3DAF2E0DC337}">
      <dgm:prSet/>
      <dgm:spPr/>
      <dgm:t>
        <a:bodyPr/>
        <a:lstStyle/>
        <a:p>
          <a:endParaRPr lang="ru-RU" sz="1500" dirty="0"/>
        </a:p>
      </dgm:t>
    </dgm:pt>
    <dgm:pt modelId="{681B638C-8BE3-4123-8AAA-D506E9FA5096}" type="parTrans" cxnId="{3EBA1439-1B71-41DE-86AE-CF068787EE1A}">
      <dgm:prSet/>
      <dgm:spPr/>
      <dgm:t>
        <a:bodyPr/>
        <a:lstStyle/>
        <a:p>
          <a:endParaRPr lang="ru-RU"/>
        </a:p>
      </dgm:t>
    </dgm:pt>
    <dgm:pt modelId="{5140BAE0-771C-4BE3-A4AC-3886FFB40ED2}" type="sibTrans" cxnId="{3EBA1439-1B71-41DE-86AE-CF068787EE1A}">
      <dgm:prSet/>
      <dgm:spPr/>
      <dgm:t>
        <a:bodyPr/>
        <a:lstStyle/>
        <a:p>
          <a:endParaRPr lang="ru-RU"/>
        </a:p>
      </dgm:t>
    </dgm:pt>
    <dgm:pt modelId="{68F370FF-BD05-4CE5-849C-E17E6721D683}">
      <dgm:prSet custT="1"/>
      <dgm:spPr/>
      <dgm:t>
        <a:bodyPr/>
        <a:lstStyle/>
        <a:p>
          <a:r>
            <a:rPr lang="ru-RU" sz="2000" b="1" dirty="0" smtClean="0">
              <a:solidFill>
                <a:schemeClr val="accent1">
                  <a:lumMod val="75000"/>
                </a:schemeClr>
              </a:solidFill>
            </a:rPr>
            <a:t>В Димитровграде построено новое общеобразовательное учреждение ОГАОУ «Лицей ядерных технологий»</a:t>
          </a:r>
          <a:endParaRPr lang="ru-RU" sz="2000" b="1" dirty="0">
            <a:solidFill>
              <a:schemeClr val="accent1">
                <a:lumMod val="75000"/>
              </a:schemeClr>
            </a:solidFill>
          </a:endParaRPr>
        </a:p>
      </dgm:t>
    </dgm:pt>
    <dgm:pt modelId="{29FFC90F-77BE-45D2-96EB-EDD7D59C78D2}" type="parTrans" cxnId="{1EBB3DCD-16BE-4CD5-BA43-54FB0DC84526}">
      <dgm:prSet/>
      <dgm:spPr/>
      <dgm:t>
        <a:bodyPr/>
        <a:lstStyle/>
        <a:p>
          <a:endParaRPr lang="ru-RU"/>
        </a:p>
      </dgm:t>
    </dgm:pt>
    <dgm:pt modelId="{8347B370-0D08-43E4-85C3-0ED2F97F2BF4}" type="sibTrans" cxnId="{1EBB3DCD-16BE-4CD5-BA43-54FB0DC84526}">
      <dgm:prSet/>
      <dgm:spPr/>
      <dgm:t>
        <a:bodyPr/>
        <a:lstStyle/>
        <a:p>
          <a:endParaRPr lang="ru-RU"/>
        </a:p>
      </dgm:t>
    </dgm:pt>
    <dgm:pt modelId="{EFDBB39F-5C53-4947-9C16-09339A9E3B73}">
      <dgm:prSet custT="1"/>
      <dgm:spPr/>
      <dgm:t>
        <a:bodyPr/>
        <a:lstStyle/>
        <a:p>
          <a:r>
            <a:rPr lang="ru-RU" sz="2000" b="1" dirty="0">
              <a:solidFill>
                <a:srgbClr val="0070C0"/>
              </a:solidFill>
            </a:rPr>
            <a:t>Целью проекта </a:t>
          </a:r>
          <a:r>
            <a:rPr lang="ru-RU" sz="2000" b="1" dirty="0">
              <a:solidFill>
                <a:srgbClr val="FF0000"/>
              </a:solidFill>
            </a:rPr>
            <a:t>«Инженерная школа» </a:t>
          </a:r>
          <a:r>
            <a:rPr lang="ru-RU" sz="2000" b="1" dirty="0">
              <a:solidFill>
                <a:srgbClr val="0070C0"/>
              </a:solidFill>
            </a:rPr>
            <a:t>является обеспечение условий для подготовки в Ульяновской области рабочих и инженерных кадров </a:t>
          </a:r>
        </a:p>
      </dgm:t>
    </dgm:pt>
    <dgm:pt modelId="{19FA19B4-4E4A-47CE-A8FA-3F3754E553BF}" type="parTrans" cxnId="{FD87C7B6-042C-4E9B-B9B2-4639257FE1E0}">
      <dgm:prSet/>
      <dgm:spPr/>
      <dgm:t>
        <a:bodyPr/>
        <a:lstStyle/>
        <a:p>
          <a:endParaRPr lang="ru-RU"/>
        </a:p>
      </dgm:t>
    </dgm:pt>
    <dgm:pt modelId="{B7343BE5-6F93-4724-ABD7-B66F1A2A7EB3}" type="sibTrans" cxnId="{FD87C7B6-042C-4E9B-B9B2-4639257FE1E0}">
      <dgm:prSet/>
      <dgm:spPr/>
      <dgm:t>
        <a:bodyPr/>
        <a:lstStyle/>
        <a:p>
          <a:endParaRPr lang="ru-RU"/>
        </a:p>
      </dgm:t>
    </dgm:pt>
    <dgm:pt modelId="{E1C4A583-103D-4D1C-ADF3-E2BFDE5D6C86}" type="pres">
      <dgm:prSet presAssocID="{2FA0F3CD-0CD3-4C15-98C2-F0DFD58022E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9F4379-EE12-4FE6-BEE4-40706DA34838}" type="pres">
      <dgm:prSet presAssocID="{F4F30835-F1DA-432E-ADF0-E1D0890A006E}" presName="composite" presStyleCnt="0"/>
      <dgm:spPr/>
    </dgm:pt>
    <dgm:pt modelId="{EB9F67F0-15D5-4C13-9511-EE9CD126FAE0}" type="pres">
      <dgm:prSet presAssocID="{F4F30835-F1DA-432E-ADF0-E1D0890A006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FFA7D2-CBC3-4744-A593-D9048361EADD}" type="pres">
      <dgm:prSet presAssocID="{F4F30835-F1DA-432E-ADF0-E1D0890A006E}" presName="descendantText" presStyleLbl="alignAcc1" presStyleIdx="0" presStyleCnt="3" custScaleX="987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A06F98-6270-441D-B316-780DED4FEE0A}" type="pres">
      <dgm:prSet presAssocID="{66B4EF37-3862-462E-AA28-01895522DC5E}" presName="sp" presStyleCnt="0"/>
      <dgm:spPr/>
    </dgm:pt>
    <dgm:pt modelId="{9BDF4892-AB79-4A8F-8D18-DF4E7AB5FB3F}" type="pres">
      <dgm:prSet presAssocID="{87345C55-76EB-4473-B002-FF28A754F46E}" presName="composite" presStyleCnt="0"/>
      <dgm:spPr/>
    </dgm:pt>
    <dgm:pt modelId="{817993EA-5248-46E6-B82D-12DA3AD17C60}" type="pres">
      <dgm:prSet presAssocID="{87345C55-76EB-4473-B002-FF28A754F46E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89D71-DE82-4F1A-9E21-D7CB08204327}" type="pres">
      <dgm:prSet presAssocID="{87345C55-76EB-4473-B002-FF28A754F46E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9A0295-2131-42DC-879B-8A0612E4A1EF}" type="pres">
      <dgm:prSet presAssocID="{43C847A7-1271-4645-B8A2-F914FCC180E5}" presName="sp" presStyleCnt="0"/>
      <dgm:spPr/>
    </dgm:pt>
    <dgm:pt modelId="{7BA42179-FBDB-4903-89D5-AFC7FD845AE9}" type="pres">
      <dgm:prSet presAssocID="{3576121B-7641-4A41-AA44-5FDC303071DB}" presName="composite" presStyleCnt="0"/>
      <dgm:spPr/>
    </dgm:pt>
    <dgm:pt modelId="{30A1257D-5E23-4100-8F52-581394112A73}" type="pres">
      <dgm:prSet presAssocID="{3576121B-7641-4A41-AA44-5FDC303071DB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E25516-0736-4DFD-B046-15CDA2D37E54}" type="pres">
      <dgm:prSet presAssocID="{3576121B-7641-4A41-AA44-5FDC303071DB}" presName="descendantText" presStyleLbl="alignAcc1" presStyleIdx="2" presStyleCnt="3" custScaleX="1001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F16A97-FAE1-4520-977C-7C06623A7D61}" type="presOf" srcId="{EFDBB39F-5C53-4947-9C16-09339A9E3B73}" destId="{25FFA7D2-CBC3-4744-A593-D9048361EADD}" srcOrd="0" destOrd="1" presId="urn:microsoft.com/office/officeart/2005/8/layout/chevron2"/>
    <dgm:cxn modelId="{21C238F6-9E5F-4083-AE1F-1FF457EC52B0}" type="presOf" srcId="{6DEE26D0-6A4B-49F2-B777-B76228C9A1A2}" destId="{25FFA7D2-CBC3-4744-A593-D9048361EADD}" srcOrd="0" destOrd="0" presId="urn:microsoft.com/office/officeart/2005/8/layout/chevron2"/>
    <dgm:cxn modelId="{B152B3F8-3C18-490B-976D-4ABD348F4E85}" type="presOf" srcId="{68F370FF-BD05-4CE5-849C-E17E6721D683}" destId="{B7E25516-0736-4DFD-B046-15CDA2D37E54}" srcOrd="0" destOrd="1" presId="urn:microsoft.com/office/officeart/2005/8/layout/chevron2"/>
    <dgm:cxn modelId="{3EBA1439-1B71-41DE-86AE-CF068787EE1A}" srcId="{3576121B-7641-4A41-AA44-5FDC303071DB}" destId="{09A0AD5F-04AE-4E03-9341-3DAF2E0DC337}" srcOrd="0" destOrd="0" parTransId="{681B638C-8BE3-4123-8AAA-D506E9FA5096}" sibTransId="{5140BAE0-771C-4BE3-A4AC-3886FFB40ED2}"/>
    <dgm:cxn modelId="{6ED8248F-B250-4861-B02D-F4268DF7CECE}" type="presOf" srcId="{2FA0F3CD-0CD3-4C15-98C2-F0DFD58022E4}" destId="{E1C4A583-103D-4D1C-ADF3-E2BFDE5D6C86}" srcOrd="0" destOrd="0" presId="urn:microsoft.com/office/officeart/2005/8/layout/chevron2"/>
    <dgm:cxn modelId="{E298B548-1652-453F-9D89-D343161D4556}" srcId="{F4F30835-F1DA-432E-ADF0-E1D0890A006E}" destId="{6DEE26D0-6A4B-49F2-B777-B76228C9A1A2}" srcOrd="0" destOrd="0" parTransId="{B7D48B58-7C11-4C2E-A8F9-92D040D5ACFB}" sibTransId="{3CEEB2A0-1BC7-4E66-849F-0491C18475D8}"/>
    <dgm:cxn modelId="{FD87C7B6-042C-4E9B-B9B2-4639257FE1E0}" srcId="{F4F30835-F1DA-432E-ADF0-E1D0890A006E}" destId="{EFDBB39F-5C53-4947-9C16-09339A9E3B73}" srcOrd="1" destOrd="0" parTransId="{19FA19B4-4E4A-47CE-A8FA-3F3754E553BF}" sibTransId="{B7343BE5-6F93-4724-ABD7-B66F1A2A7EB3}"/>
    <dgm:cxn modelId="{4CA4B980-721E-4566-B898-D2F663B3551D}" type="presOf" srcId="{09A0AD5F-04AE-4E03-9341-3DAF2E0DC337}" destId="{B7E25516-0736-4DFD-B046-15CDA2D37E54}" srcOrd="0" destOrd="0" presId="urn:microsoft.com/office/officeart/2005/8/layout/chevron2"/>
    <dgm:cxn modelId="{03B17708-13BC-42E5-B95F-E2A314DC73B5}" srcId="{87345C55-76EB-4473-B002-FF28A754F46E}" destId="{CD3A9E03-0C69-4758-8D42-EDCA8C138C6A}" srcOrd="0" destOrd="0" parTransId="{0852CD5E-0C70-4EE8-A7F4-09311B983224}" sibTransId="{E07EC08C-A002-4E5F-911C-A88B1729D340}"/>
    <dgm:cxn modelId="{A547E796-86E6-4E1B-BF55-F967FFBD6BB5}" srcId="{2FA0F3CD-0CD3-4C15-98C2-F0DFD58022E4}" destId="{87345C55-76EB-4473-B002-FF28A754F46E}" srcOrd="1" destOrd="0" parTransId="{D1009B3C-C61D-4459-A346-7570C5926824}" sibTransId="{43C847A7-1271-4645-B8A2-F914FCC180E5}"/>
    <dgm:cxn modelId="{17A693E7-8A8B-4974-9D30-BE9D96D3C636}" type="presOf" srcId="{F4F30835-F1DA-432E-ADF0-E1D0890A006E}" destId="{EB9F67F0-15D5-4C13-9511-EE9CD126FAE0}" srcOrd="0" destOrd="0" presId="urn:microsoft.com/office/officeart/2005/8/layout/chevron2"/>
    <dgm:cxn modelId="{9E0994DE-709C-4B66-BE96-40D3D594E6C2}" type="presOf" srcId="{3576121B-7641-4A41-AA44-5FDC303071DB}" destId="{30A1257D-5E23-4100-8F52-581394112A73}" srcOrd="0" destOrd="0" presId="urn:microsoft.com/office/officeart/2005/8/layout/chevron2"/>
    <dgm:cxn modelId="{1EBB3DCD-16BE-4CD5-BA43-54FB0DC84526}" srcId="{3576121B-7641-4A41-AA44-5FDC303071DB}" destId="{68F370FF-BD05-4CE5-849C-E17E6721D683}" srcOrd="1" destOrd="0" parTransId="{29FFC90F-77BE-45D2-96EB-EDD7D59C78D2}" sibTransId="{8347B370-0D08-43E4-85C3-0ED2F97F2BF4}"/>
    <dgm:cxn modelId="{0D89F72B-F404-45A9-90A7-83C5B36E0C98}" type="presOf" srcId="{87345C55-76EB-4473-B002-FF28A754F46E}" destId="{817993EA-5248-46E6-B82D-12DA3AD17C60}" srcOrd="0" destOrd="0" presId="urn:microsoft.com/office/officeart/2005/8/layout/chevron2"/>
    <dgm:cxn modelId="{028CC9F0-199A-4806-B856-45517EB6F1DA}" srcId="{2FA0F3CD-0CD3-4C15-98C2-F0DFD58022E4}" destId="{F4F30835-F1DA-432E-ADF0-E1D0890A006E}" srcOrd="0" destOrd="0" parTransId="{ADE8918B-C19C-4BD6-BA4A-E8F90E7A8618}" sibTransId="{66B4EF37-3862-462E-AA28-01895522DC5E}"/>
    <dgm:cxn modelId="{25E8716A-EA47-4785-B65E-4672779E6D9C}" type="presOf" srcId="{CD3A9E03-0C69-4758-8D42-EDCA8C138C6A}" destId="{FA989D71-DE82-4F1A-9E21-D7CB08204327}" srcOrd="0" destOrd="0" presId="urn:microsoft.com/office/officeart/2005/8/layout/chevron2"/>
    <dgm:cxn modelId="{F71699D6-0632-43FC-A084-39C4BEC09FB7}" srcId="{2FA0F3CD-0CD3-4C15-98C2-F0DFD58022E4}" destId="{3576121B-7641-4A41-AA44-5FDC303071DB}" srcOrd="2" destOrd="0" parTransId="{CF6EA535-4356-49D1-B208-7622358461F8}" sibTransId="{E7A11B22-E696-4F89-ABAD-4A1D57AF5834}"/>
    <dgm:cxn modelId="{DB3E82CE-64B7-4409-BE82-7BC23C7F4DA5}" type="presParOf" srcId="{E1C4A583-103D-4D1C-ADF3-E2BFDE5D6C86}" destId="{3F9F4379-EE12-4FE6-BEE4-40706DA34838}" srcOrd="0" destOrd="0" presId="urn:microsoft.com/office/officeart/2005/8/layout/chevron2"/>
    <dgm:cxn modelId="{946011CC-B902-4279-9436-F165FC216EBF}" type="presParOf" srcId="{3F9F4379-EE12-4FE6-BEE4-40706DA34838}" destId="{EB9F67F0-15D5-4C13-9511-EE9CD126FAE0}" srcOrd="0" destOrd="0" presId="urn:microsoft.com/office/officeart/2005/8/layout/chevron2"/>
    <dgm:cxn modelId="{70D5215C-187D-4688-9A48-7E4C45E53E11}" type="presParOf" srcId="{3F9F4379-EE12-4FE6-BEE4-40706DA34838}" destId="{25FFA7D2-CBC3-4744-A593-D9048361EADD}" srcOrd="1" destOrd="0" presId="urn:microsoft.com/office/officeart/2005/8/layout/chevron2"/>
    <dgm:cxn modelId="{A7DC0BC8-9179-477E-AC4D-F8C17F98CEC8}" type="presParOf" srcId="{E1C4A583-103D-4D1C-ADF3-E2BFDE5D6C86}" destId="{07A06F98-6270-441D-B316-780DED4FEE0A}" srcOrd="1" destOrd="0" presId="urn:microsoft.com/office/officeart/2005/8/layout/chevron2"/>
    <dgm:cxn modelId="{2F5849BE-CD0D-4856-B622-0B35F6CF2EFF}" type="presParOf" srcId="{E1C4A583-103D-4D1C-ADF3-E2BFDE5D6C86}" destId="{9BDF4892-AB79-4A8F-8D18-DF4E7AB5FB3F}" srcOrd="2" destOrd="0" presId="urn:microsoft.com/office/officeart/2005/8/layout/chevron2"/>
    <dgm:cxn modelId="{6D9975C0-C93E-4EDE-B80A-860F1532A3A2}" type="presParOf" srcId="{9BDF4892-AB79-4A8F-8D18-DF4E7AB5FB3F}" destId="{817993EA-5248-46E6-B82D-12DA3AD17C60}" srcOrd="0" destOrd="0" presId="urn:microsoft.com/office/officeart/2005/8/layout/chevron2"/>
    <dgm:cxn modelId="{7755E34A-5873-41F2-9A7E-866871C7DB31}" type="presParOf" srcId="{9BDF4892-AB79-4A8F-8D18-DF4E7AB5FB3F}" destId="{FA989D71-DE82-4F1A-9E21-D7CB08204327}" srcOrd="1" destOrd="0" presId="urn:microsoft.com/office/officeart/2005/8/layout/chevron2"/>
    <dgm:cxn modelId="{D0FC23CD-902E-4725-859F-2909AAE70A13}" type="presParOf" srcId="{E1C4A583-103D-4D1C-ADF3-E2BFDE5D6C86}" destId="{FF9A0295-2131-42DC-879B-8A0612E4A1EF}" srcOrd="3" destOrd="0" presId="urn:microsoft.com/office/officeart/2005/8/layout/chevron2"/>
    <dgm:cxn modelId="{E42047CA-960D-4C81-A6B3-70F0EA876F78}" type="presParOf" srcId="{E1C4A583-103D-4D1C-ADF3-E2BFDE5D6C86}" destId="{7BA42179-FBDB-4903-89D5-AFC7FD845AE9}" srcOrd="4" destOrd="0" presId="urn:microsoft.com/office/officeart/2005/8/layout/chevron2"/>
    <dgm:cxn modelId="{5F5FE9B5-DD06-4B08-ACCE-FBF0495BC3A1}" type="presParOf" srcId="{7BA42179-FBDB-4903-89D5-AFC7FD845AE9}" destId="{30A1257D-5E23-4100-8F52-581394112A73}" srcOrd="0" destOrd="0" presId="urn:microsoft.com/office/officeart/2005/8/layout/chevron2"/>
    <dgm:cxn modelId="{07A34683-F35B-4AF7-A327-2DEA723E496E}" type="presParOf" srcId="{7BA42179-FBDB-4903-89D5-AFC7FD845AE9}" destId="{B7E25516-0736-4DFD-B046-15CDA2D37E5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FA0F3CD-0CD3-4C15-98C2-F0DFD58022E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C4A583-103D-4D1C-ADF3-E2BFDE5D6C86}" type="pres">
      <dgm:prSet presAssocID="{2FA0F3CD-0CD3-4C15-98C2-F0DFD58022E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6ED8248F-B250-4861-B02D-F4268DF7CECE}" type="presOf" srcId="{2FA0F3CD-0CD3-4C15-98C2-F0DFD58022E4}" destId="{E1C4A583-103D-4D1C-ADF3-E2BFDE5D6C86}" srcOrd="0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9F67F0-15D5-4C13-9511-EE9CD126FAE0}">
      <dsp:nvSpPr>
        <dsp:cNvPr id="0" name=""/>
        <dsp:cNvSpPr/>
      </dsp:nvSpPr>
      <dsp:spPr>
        <a:xfrm rot="5400000">
          <a:off x="-246625" y="247402"/>
          <a:ext cx="1616431" cy="11315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 rot="-5400000">
        <a:off x="-4159" y="570688"/>
        <a:ext cx="1131501" cy="484930"/>
      </dsp:txXfrm>
    </dsp:sp>
    <dsp:sp modelId="{25FFA7D2-CBC3-4744-A593-D9048361EADD}">
      <dsp:nvSpPr>
        <dsp:cNvPr id="0" name=""/>
        <dsp:cNvSpPr/>
      </dsp:nvSpPr>
      <dsp:spPr>
        <a:xfrm rot="5400000">
          <a:off x="5357396" y="-4163393"/>
          <a:ext cx="1050680" cy="938734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70C0"/>
              </a:solidFill>
            </a:rPr>
            <a:t>По мнению экспертов, сегодня на предприятиях России </a:t>
          </a:r>
          <a:r>
            <a:rPr lang="ru-RU" sz="2000" b="1" kern="1200" dirty="0" smtClean="0">
              <a:solidFill>
                <a:srgbClr val="FF0000"/>
              </a:solidFill>
            </a:rPr>
            <a:t>нехватка инженерных кадров </a:t>
          </a:r>
          <a:r>
            <a:rPr lang="ru-RU" sz="2000" b="1" kern="1200" dirty="0" smtClean="0">
              <a:solidFill>
                <a:srgbClr val="0070C0"/>
              </a:solidFill>
            </a:rPr>
            <a:t>составляет от 30 до 50 процентов. </a:t>
          </a:r>
          <a:endParaRPr lang="ru-RU" sz="2000" b="1" kern="1200" dirty="0">
            <a:solidFill>
              <a:srgbClr val="0070C0"/>
            </a:solidFill>
          </a:endParaRPr>
        </a:p>
      </dsp:txBody>
      <dsp:txXfrm rot="-5400000">
        <a:off x="1189065" y="56228"/>
        <a:ext cx="9336052" cy="948100"/>
      </dsp:txXfrm>
    </dsp:sp>
    <dsp:sp modelId="{817993EA-5248-46E6-B82D-12DA3AD17C60}">
      <dsp:nvSpPr>
        <dsp:cNvPr id="0" name=""/>
        <dsp:cNvSpPr/>
      </dsp:nvSpPr>
      <dsp:spPr>
        <a:xfrm rot="5400000">
          <a:off x="-246625" y="1670205"/>
          <a:ext cx="1616431" cy="11315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/>
        </a:p>
      </dsp:txBody>
      <dsp:txXfrm rot="-5400000">
        <a:off x="-4159" y="1993491"/>
        <a:ext cx="1131501" cy="484930"/>
      </dsp:txXfrm>
    </dsp:sp>
    <dsp:sp modelId="{FA989D71-DE82-4F1A-9E21-D7CB08204327}">
      <dsp:nvSpPr>
        <dsp:cNvPr id="0" name=""/>
        <dsp:cNvSpPr/>
      </dsp:nvSpPr>
      <dsp:spPr>
        <a:xfrm rot="5400000">
          <a:off x="5357396" y="-2802315"/>
          <a:ext cx="1050680" cy="951079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70C0"/>
              </a:solidFill>
            </a:rPr>
            <a:t>В настоящее время в регионе </a:t>
          </a:r>
          <a:r>
            <a:rPr lang="ru-RU" sz="2000" b="1" kern="1200" dirty="0" smtClean="0">
              <a:solidFill>
                <a:srgbClr val="FF0000"/>
              </a:solidFill>
            </a:rPr>
            <a:t>популяризация инженерных специальностей </a:t>
          </a:r>
          <a:r>
            <a:rPr lang="ru-RU" sz="2000" b="1" kern="1200" dirty="0" smtClean="0">
              <a:solidFill>
                <a:srgbClr val="0070C0"/>
              </a:solidFill>
            </a:rPr>
            <a:t>осуществляется по 2 основным направлениям:</a:t>
          </a:r>
          <a:endParaRPr lang="ru-RU" sz="2000" b="1" kern="1200" dirty="0">
            <a:solidFill>
              <a:srgbClr val="0070C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70C0"/>
              </a:solidFill>
            </a:rPr>
            <a:t>- </a:t>
          </a:r>
          <a:r>
            <a:rPr lang="ru-RU" sz="2000" b="1" kern="1200" dirty="0" smtClean="0">
              <a:solidFill>
                <a:srgbClr val="FF0000"/>
              </a:solidFill>
            </a:rPr>
            <a:t>повышение интереса обучающихся </a:t>
          </a:r>
          <a:r>
            <a:rPr lang="ru-RU" sz="2000" b="1" kern="1200" dirty="0" smtClean="0">
              <a:solidFill>
                <a:srgbClr val="0070C0"/>
              </a:solidFill>
            </a:rPr>
            <a:t>к изучению учебных предметов «физика», «математика», «информатика»;</a:t>
          </a:r>
          <a:endParaRPr lang="ru-RU" sz="2000" b="1" kern="1200" dirty="0">
            <a:solidFill>
              <a:srgbClr val="0070C0"/>
            </a:solidFill>
          </a:endParaRPr>
        </a:p>
      </dsp:txBody>
      <dsp:txXfrm rot="-5400000">
        <a:off x="1127340" y="1479031"/>
        <a:ext cx="9459502" cy="948100"/>
      </dsp:txXfrm>
    </dsp:sp>
    <dsp:sp modelId="{30A1257D-5E23-4100-8F52-581394112A73}">
      <dsp:nvSpPr>
        <dsp:cNvPr id="0" name=""/>
        <dsp:cNvSpPr/>
      </dsp:nvSpPr>
      <dsp:spPr>
        <a:xfrm rot="5400000">
          <a:off x="-246625" y="3093007"/>
          <a:ext cx="1616431" cy="11315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100" kern="1200" dirty="0"/>
        </a:p>
      </dsp:txBody>
      <dsp:txXfrm rot="-5400000">
        <a:off x="-4159" y="3416293"/>
        <a:ext cx="1131501" cy="484930"/>
      </dsp:txXfrm>
    </dsp:sp>
    <dsp:sp modelId="{B7E25516-0736-4DFD-B046-15CDA2D37E54}">
      <dsp:nvSpPr>
        <dsp:cNvPr id="0" name=""/>
        <dsp:cNvSpPr/>
      </dsp:nvSpPr>
      <dsp:spPr>
        <a:xfrm rot="5400000">
          <a:off x="5357396" y="-1387835"/>
          <a:ext cx="1050680" cy="952743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>
              <a:solidFill>
                <a:srgbClr val="FF0000"/>
              </a:solidFill>
            </a:rPr>
            <a:t>реализация профильных проектов</a:t>
          </a:r>
          <a:r>
            <a:rPr lang="ru-RU" sz="2000" b="1" kern="1200" dirty="0">
              <a:solidFill>
                <a:srgbClr val="0070C0"/>
              </a:solidFill>
            </a:rPr>
            <a:t>, способствующих знакомить обучающихся с новыми технологиями и выявлять таланты, интересующиеся инженерно-технической сферой, чтобы помочь им в развитии инженерного мышления и получении профильного образования. </a:t>
          </a:r>
        </a:p>
      </dsp:txBody>
      <dsp:txXfrm rot="-5400000">
        <a:off x="1119018" y="2901833"/>
        <a:ext cx="9476146" cy="9481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9F67F0-15D5-4C13-9511-EE9CD126FAE0}">
      <dsp:nvSpPr>
        <dsp:cNvPr id="0" name=""/>
        <dsp:cNvSpPr/>
      </dsp:nvSpPr>
      <dsp:spPr>
        <a:xfrm rot="5400000">
          <a:off x="-197727" y="230780"/>
          <a:ext cx="1538534" cy="107697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/>
        </a:p>
      </dsp:txBody>
      <dsp:txXfrm rot="-5400000">
        <a:off x="33053" y="538487"/>
        <a:ext cx="1076974" cy="461560"/>
      </dsp:txXfrm>
    </dsp:sp>
    <dsp:sp modelId="{25FFA7D2-CBC3-4744-A593-D9048361EADD}">
      <dsp:nvSpPr>
        <dsp:cNvPr id="0" name=""/>
        <dsp:cNvSpPr/>
      </dsp:nvSpPr>
      <dsp:spPr>
        <a:xfrm rot="5400000">
          <a:off x="3871554" y="-2786368"/>
          <a:ext cx="1000047" cy="65892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>
              <a:solidFill>
                <a:schemeClr val="accent5">
                  <a:lumMod val="75000"/>
                </a:schemeClr>
              </a:solidFill>
            </a:rPr>
            <a:t>в Инзенском районе </a:t>
          </a:r>
          <a:r>
            <a:rPr lang="ru-RU" sz="1800" kern="1200" dirty="0"/>
            <a:t>из 2518 учеников обучаются во вторую смену 117 человек (4,1 %),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из </a:t>
          </a:r>
          <a:r>
            <a:rPr lang="ru-RU" sz="1800" kern="1200" dirty="0"/>
            <a:t>них учащихся начальных классов – 51 человек (1,8%);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</dsp:txBody>
      <dsp:txXfrm rot="-5400000">
        <a:off x="1076974" y="57030"/>
        <a:ext cx="6540389" cy="902411"/>
      </dsp:txXfrm>
    </dsp:sp>
    <dsp:sp modelId="{817993EA-5248-46E6-B82D-12DA3AD17C60}">
      <dsp:nvSpPr>
        <dsp:cNvPr id="0" name=""/>
        <dsp:cNvSpPr/>
      </dsp:nvSpPr>
      <dsp:spPr>
        <a:xfrm rot="5400000">
          <a:off x="-230780" y="1597225"/>
          <a:ext cx="1538534" cy="107697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/>
        </a:p>
      </dsp:txBody>
      <dsp:txXfrm rot="-5400000">
        <a:off x="0" y="1904932"/>
        <a:ext cx="1076974" cy="461560"/>
      </dsp:txXfrm>
    </dsp:sp>
    <dsp:sp modelId="{FA989D71-DE82-4F1A-9E21-D7CB08204327}">
      <dsp:nvSpPr>
        <dsp:cNvPr id="0" name=""/>
        <dsp:cNvSpPr/>
      </dsp:nvSpPr>
      <dsp:spPr>
        <a:xfrm rot="5400000">
          <a:off x="3871554" y="-1428135"/>
          <a:ext cx="1000047" cy="65892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kern="1200" dirty="0">
            <a:solidFill>
              <a:srgbClr val="123E7B"/>
            </a:solidFill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>
              <a:solidFill>
                <a:schemeClr val="accent5">
                  <a:lumMod val="75000"/>
                </a:schemeClr>
              </a:solidFill>
            </a:rPr>
            <a:t>в Чердаклинском районе </a:t>
          </a:r>
          <a:r>
            <a:rPr lang="ru-RU" sz="1800" b="0" kern="1200" dirty="0">
              <a:solidFill>
                <a:schemeClr val="tx1"/>
              </a:solidFill>
            </a:rPr>
            <a:t>из 3916 учеников обучаются во вторую смену 78 человек,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kern="1200" dirty="0" smtClean="0">
              <a:solidFill>
                <a:schemeClr val="tx1"/>
              </a:solidFill>
            </a:rPr>
            <a:t>что составляет 1,9 % (учащиеся двух 4-х классов); </a:t>
          </a:r>
          <a:endParaRPr lang="ru-RU" sz="18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kern="1200" dirty="0">
            <a:solidFill>
              <a:srgbClr val="123E7B"/>
            </a:solidFill>
          </a:endParaRPr>
        </a:p>
      </dsp:txBody>
      <dsp:txXfrm rot="-5400000">
        <a:off x="1076974" y="1415263"/>
        <a:ext cx="6540389" cy="902411"/>
      </dsp:txXfrm>
    </dsp:sp>
    <dsp:sp modelId="{30A1257D-5E23-4100-8F52-581394112A73}">
      <dsp:nvSpPr>
        <dsp:cNvPr id="0" name=""/>
        <dsp:cNvSpPr/>
      </dsp:nvSpPr>
      <dsp:spPr>
        <a:xfrm rot="5400000">
          <a:off x="-230780" y="3255047"/>
          <a:ext cx="1538534" cy="107697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/>
        </a:p>
      </dsp:txBody>
      <dsp:txXfrm rot="-5400000">
        <a:off x="0" y="3562754"/>
        <a:ext cx="1076974" cy="461560"/>
      </dsp:txXfrm>
    </dsp:sp>
    <dsp:sp modelId="{B7E25516-0736-4DFD-B046-15CDA2D37E54}">
      <dsp:nvSpPr>
        <dsp:cNvPr id="0" name=""/>
        <dsp:cNvSpPr/>
      </dsp:nvSpPr>
      <dsp:spPr>
        <a:xfrm rot="5400000">
          <a:off x="3571965" y="229687"/>
          <a:ext cx="1599226" cy="658920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900" b="0" u="none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u="none" kern="1200" dirty="0">
              <a:solidFill>
                <a:schemeClr val="accent5">
                  <a:lumMod val="75000"/>
                </a:schemeClr>
              </a:solidFill>
            </a:rPr>
            <a:t>В Новоспасском районе </a:t>
          </a:r>
          <a:r>
            <a:rPr lang="ru-RU" sz="1800" b="0" u="none" kern="1200" dirty="0"/>
            <a:t>из 2528 обучающихся обучаются во вторую смену 473 человека (1,8 %),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0" u="none" kern="1200" dirty="0" smtClean="0"/>
            <a:t>из </a:t>
          </a:r>
          <a:r>
            <a:rPr lang="ru-RU" sz="1800" b="0" u="none" kern="1200" dirty="0"/>
            <a:t>них учащихся начальных классов – 339 человек (1,34%),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b="0" u="none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900" b="0" u="none" kern="1200" dirty="0" smtClean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900" b="0" u="none" kern="1200" dirty="0"/>
        </a:p>
      </dsp:txBody>
      <dsp:txXfrm rot="-5400000">
        <a:off x="1076975" y="2802745"/>
        <a:ext cx="6511139" cy="14430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9F67F0-15D5-4C13-9511-EE9CD126FAE0}">
      <dsp:nvSpPr>
        <dsp:cNvPr id="0" name=""/>
        <dsp:cNvSpPr/>
      </dsp:nvSpPr>
      <dsp:spPr>
        <a:xfrm rot="5400000">
          <a:off x="-400637" y="400637"/>
          <a:ext cx="2670915" cy="18696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 dirty="0"/>
        </a:p>
      </dsp:txBody>
      <dsp:txXfrm rot="-5400000">
        <a:off x="1" y="934819"/>
        <a:ext cx="1869640" cy="801275"/>
      </dsp:txXfrm>
    </dsp:sp>
    <dsp:sp modelId="{25FFA7D2-CBC3-4744-A593-D9048361EADD}">
      <dsp:nvSpPr>
        <dsp:cNvPr id="0" name=""/>
        <dsp:cNvSpPr/>
      </dsp:nvSpPr>
      <dsp:spPr>
        <a:xfrm rot="5400000">
          <a:off x="4033004" y="-2142131"/>
          <a:ext cx="1736095" cy="60628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>
              <a:solidFill>
                <a:schemeClr val="accent5">
                  <a:lumMod val="75000"/>
                </a:schemeClr>
              </a:solidFill>
            </a:rPr>
            <a:t> В 2022/23 учебном году в рамках федерального проекта по открытию и функционированию инженерных классов по профилю «Авиастроение» открыто                    4 инженерных класса </a:t>
          </a:r>
          <a:endParaRPr lang="ru-RU" sz="2200" kern="1200" dirty="0"/>
        </a:p>
      </dsp:txBody>
      <dsp:txXfrm rot="-5400000">
        <a:off x="1869641" y="105981"/>
        <a:ext cx="5978073" cy="1566597"/>
      </dsp:txXfrm>
    </dsp:sp>
    <dsp:sp modelId="{817993EA-5248-46E6-B82D-12DA3AD17C60}">
      <dsp:nvSpPr>
        <dsp:cNvPr id="0" name=""/>
        <dsp:cNvSpPr/>
      </dsp:nvSpPr>
      <dsp:spPr>
        <a:xfrm rot="5400000">
          <a:off x="-400637" y="3216922"/>
          <a:ext cx="2670915" cy="186964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100" kern="1200" dirty="0"/>
        </a:p>
      </dsp:txBody>
      <dsp:txXfrm rot="-5400000">
        <a:off x="1" y="3751104"/>
        <a:ext cx="1869640" cy="801275"/>
      </dsp:txXfrm>
    </dsp:sp>
    <dsp:sp modelId="{FA989D71-DE82-4F1A-9E21-D7CB08204327}">
      <dsp:nvSpPr>
        <dsp:cNvPr id="0" name=""/>
        <dsp:cNvSpPr/>
      </dsp:nvSpPr>
      <dsp:spPr>
        <a:xfrm rot="5400000">
          <a:off x="3649127" y="714580"/>
          <a:ext cx="2503848" cy="59395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123E7B"/>
              </a:solidFill>
            </a:rPr>
            <a:t>В соответствии с планом на 2023/2024 учебный год в рамках проекта планируется открытие инженерных классов на базе 2-х общеобразовательных организаций                       г. Ульяновска:</a:t>
          </a:r>
          <a:endParaRPr lang="ru-RU" sz="2000" b="1" kern="1200" dirty="0">
            <a:solidFill>
              <a:srgbClr val="123E7B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rgbClr val="123E7B"/>
              </a:solidFill>
            </a:rPr>
            <a:t>МБОУ «Средняя школа № 73 имени П.С. </a:t>
          </a:r>
          <a:r>
            <a:rPr lang="ru-RU" sz="1600" b="1" kern="1200" dirty="0" err="1" smtClean="0">
              <a:solidFill>
                <a:srgbClr val="123E7B"/>
              </a:solidFill>
            </a:rPr>
            <a:t>Дейнекина</a:t>
          </a:r>
          <a:r>
            <a:rPr lang="ru-RU" sz="1600" b="1" kern="1200" dirty="0" smtClean="0">
              <a:solidFill>
                <a:srgbClr val="123E7B"/>
              </a:solidFill>
            </a:rPr>
            <a:t>», </a:t>
          </a:r>
          <a:endParaRPr lang="ru-RU" sz="1600" b="0" kern="1200" dirty="0">
            <a:solidFill>
              <a:schemeClr val="tx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solidFill>
                <a:srgbClr val="123E7B"/>
              </a:solidFill>
            </a:rPr>
            <a:t>МБОУ   гимназия № 59 г. Ульяновска.</a:t>
          </a:r>
          <a:endParaRPr lang="ru-RU" sz="1600" b="0" kern="1200" dirty="0">
            <a:solidFill>
              <a:schemeClr val="tx1"/>
            </a:solidFill>
          </a:endParaRPr>
        </a:p>
      </dsp:txBody>
      <dsp:txXfrm rot="-5400000">
        <a:off x="1931299" y="2554636"/>
        <a:ext cx="5817276" cy="22593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9F67F0-15D5-4C13-9511-EE9CD126FAE0}">
      <dsp:nvSpPr>
        <dsp:cNvPr id="0" name=""/>
        <dsp:cNvSpPr/>
      </dsp:nvSpPr>
      <dsp:spPr>
        <a:xfrm rot="5400000">
          <a:off x="-285451" y="286009"/>
          <a:ext cx="1884301" cy="131901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 dirty="0"/>
        </a:p>
      </dsp:txBody>
      <dsp:txXfrm rot="-5400000">
        <a:off x="-2805" y="662870"/>
        <a:ext cx="1319011" cy="565290"/>
      </dsp:txXfrm>
    </dsp:sp>
    <dsp:sp modelId="{25FFA7D2-CBC3-4744-A593-D9048361EADD}">
      <dsp:nvSpPr>
        <dsp:cNvPr id="0" name=""/>
        <dsp:cNvSpPr/>
      </dsp:nvSpPr>
      <dsp:spPr>
        <a:xfrm rot="5400000">
          <a:off x="3911221" y="-2550020"/>
          <a:ext cx="1224795" cy="63315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kern="1200" dirty="0">
            <a:solidFill>
              <a:srgbClr val="0070C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>
              <a:solidFill>
                <a:srgbClr val="0070C0"/>
              </a:solidFill>
            </a:rPr>
            <a:t>Целью проекта </a:t>
          </a:r>
          <a:r>
            <a:rPr lang="ru-RU" sz="2000" b="1" kern="1200" dirty="0">
              <a:solidFill>
                <a:srgbClr val="FF0000"/>
              </a:solidFill>
            </a:rPr>
            <a:t>«Инженерная школа» </a:t>
          </a:r>
          <a:r>
            <a:rPr lang="ru-RU" sz="2000" b="1" kern="1200" dirty="0">
              <a:solidFill>
                <a:srgbClr val="0070C0"/>
              </a:solidFill>
            </a:rPr>
            <a:t>является обеспечение условий для подготовки в Ульяновской области рабочих и инженерных кадров </a:t>
          </a:r>
        </a:p>
      </dsp:txBody>
      <dsp:txXfrm rot="-5400000">
        <a:off x="1357836" y="63155"/>
        <a:ext cx="6271775" cy="1105215"/>
      </dsp:txXfrm>
    </dsp:sp>
    <dsp:sp modelId="{817993EA-5248-46E6-B82D-12DA3AD17C60}">
      <dsp:nvSpPr>
        <dsp:cNvPr id="0" name=""/>
        <dsp:cNvSpPr/>
      </dsp:nvSpPr>
      <dsp:spPr>
        <a:xfrm rot="5400000">
          <a:off x="-285451" y="1979033"/>
          <a:ext cx="1884301" cy="131901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/>
        </a:p>
      </dsp:txBody>
      <dsp:txXfrm rot="-5400000">
        <a:off x="-2805" y="2355894"/>
        <a:ext cx="1319011" cy="565290"/>
      </dsp:txXfrm>
    </dsp:sp>
    <dsp:sp modelId="{FA989D71-DE82-4F1A-9E21-D7CB08204327}">
      <dsp:nvSpPr>
        <dsp:cNvPr id="0" name=""/>
        <dsp:cNvSpPr/>
      </dsp:nvSpPr>
      <dsp:spPr>
        <a:xfrm rot="5400000">
          <a:off x="3911221" y="-898628"/>
          <a:ext cx="1224795" cy="641482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70C0"/>
              </a:solidFill>
            </a:rPr>
            <a:t>В рамках реализации проекта 1 сентября 2020 года в г. Ульяновске открыт МБОУ «Губернаторский инженерный лицей № 102». </a:t>
          </a:r>
          <a:endParaRPr lang="ru-RU" sz="2000" b="1" kern="1200" dirty="0">
            <a:solidFill>
              <a:srgbClr val="0070C0"/>
            </a:solidFill>
          </a:endParaRPr>
        </a:p>
      </dsp:txBody>
      <dsp:txXfrm rot="-5400000">
        <a:off x="1316204" y="1756179"/>
        <a:ext cx="6355039" cy="1105215"/>
      </dsp:txXfrm>
    </dsp:sp>
    <dsp:sp modelId="{30A1257D-5E23-4100-8F52-581394112A73}">
      <dsp:nvSpPr>
        <dsp:cNvPr id="0" name=""/>
        <dsp:cNvSpPr/>
      </dsp:nvSpPr>
      <dsp:spPr>
        <a:xfrm rot="5400000">
          <a:off x="-285451" y="3672058"/>
          <a:ext cx="1884301" cy="131901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700" kern="1200" dirty="0"/>
        </a:p>
      </dsp:txBody>
      <dsp:txXfrm rot="-5400000">
        <a:off x="-2805" y="4048919"/>
        <a:ext cx="1319011" cy="565290"/>
      </dsp:txXfrm>
    </dsp:sp>
    <dsp:sp modelId="{B7E25516-0736-4DFD-B046-15CDA2D37E54}">
      <dsp:nvSpPr>
        <dsp:cNvPr id="0" name=""/>
        <dsp:cNvSpPr/>
      </dsp:nvSpPr>
      <dsp:spPr>
        <a:xfrm rot="5400000">
          <a:off x="3911221" y="788783"/>
          <a:ext cx="1224795" cy="642605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chemeClr val="accent1">
                  <a:lumMod val="75000"/>
                </a:schemeClr>
              </a:solidFill>
            </a:rPr>
            <a:t>В Димитровграде построено новое общеобразовательное учреждение ОГАОУ «Лицей ядерных технологий»</a:t>
          </a:r>
          <a:endParaRPr lang="ru-RU" sz="2000" b="1" kern="1200" dirty="0">
            <a:solidFill>
              <a:schemeClr val="accent1">
                <a:lumMod val="75000"/>
              </a:schemeClr>
            </a:solidFill>
          </a:endParaRPr>
        </a:p>
      </dsp:txBody>
      <dsp:txXfrm rot="-5400000">
        <a:off x="1310591" y="3449203"/>
        <a:ext cx="6366265" cy="110521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A05633-B077-4598-9C20-6DE98EC84E86}" type="datetimeFigureOut">
              <a:rPr lang="ru-RU" smtClean="0"/>
              <a:t>19.05.2023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3D55E4-5F23-4793-8F63-7CA3DBE8A4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680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1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AFBC6-546E-40E3-9B62-36CC0758500B}" type="datetimeFigureOut">
              <a:rPr lang="ru-RU"/>
              <a:pPr>
                <a:defRPr/>
              </a:pPr>
              <a:t>19.05.2023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BB0CF-6681-4DFC-AEEA-7D299007DC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0282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AE138-4261-482B-BED4-28D28EE5BE81}" type="datetimeFigureOut">
              <a:rPr lang="ru-RU"/>
              <a:pPr>
                <a:defRPr/>
              </a:pPr>
              <a:t>19.05.2023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39024-C69C-43DA-8285-70562119AE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006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4" y="365125"/>
            <a:ext cx="2628898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29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724E3-A250-4564-AD97-613E91E56FB3}" type="datetimeFigureOut">
              <a:rPr lang="ru-RU"/>
              <a:pPr>
                <a:defRPr/>
              </a:pPr>
              <a:t>19.05.2023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9A17E-D8B4-458B-A442-7EFBC3BB4E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2431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B6C19-33C8-478C-AAAF-E72128E092CC}" type="datetimeFigureOut">
              <a:rPr lang="ru-RU"/>
              <a:pPr>
                <a:defRPr/>
              </a:pPr>
              <a:t>19.05.2023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35390-C797-43A7-8CF8-CDAAAA00C0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7548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44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9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49F60-CE34-4185-B7F8-EFB978C580BA}" type="datetimeFigureOut">
              <a:rPr lang="ru-RU"/>
              <a:pPr>
                <a:defRPr/>
              </a:pPr>
              <a:t>19.05.2023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FD88-06AE-4E22-AA76-DF0E37A7E5F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7270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DEAC1-158C-40D6-BB45-31F26B5EF4C7}" type="datetimeFigureOut">
              <a:rPr lang="ru-RU"/>
              <a:pPr>
                <a:defRPr/>
              </a:pPr>
              <a:t>19.05.2023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16DED-B62D-4EB3-807B-02A7B962AF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6560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9" y="365129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91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91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0F08B-40AB-4D2A-9B5B-ADD29E1B13AA}" type="datetimeFigureOut">
              <a:rPr lang="ru-RU"/>
              <a:pPr>
                <a:defRPr/>
              </a:pPr>
              <a:t>19.05.2023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144F1-EA04-480D-99C6-884067DA62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179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58DE8-F275-4897-B3C4-21EA02C89528}" type="datetimeFigureOut">
              <a:rPr lang="ru-RU"/>
              <a:pPr>
                <a:defRPr/>
              </a:pPr>
              <a:t>19.05.2023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4D25E-A584-4C97-98FA-178E4E4CE4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4144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FD35C-7D1C-4A63-9E6B-E4EE1A005F7A}" type="datetimeFigureOut">
              <a:rPr lang="ru-RU"/>
              <a:pPr>
                <a:defRPr/>
              </a:pPr>
              <a:t>19.05.2023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9FAEB-5420-43EF-B8EF-73F7447C66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0004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31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BC7E6-F969-47D7-B70C-3577D0587812}" type="datetimeFigureOut">
              <a:rPr lang="ru-RU"/>
              <a:pPr>
                <a:defRPr/>
              </a:pPr>
              <a:t>19.05.2023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47756-BA99-4416-ABF9-DBACA474DE7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3051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31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D7BE0-2BD5-446D-98C9-73D45126BD50}" type="datetimeFigureOut">
              <a:rPr lang="ru-RU"/>
              <a:pPr>
                <a:defRPr/>
              </a:pPr>
              <a:t>19.05.2023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9174F-4DE1-4105-A1D0-59706F8E4A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3647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E3B49D-2CB3-45B2-89A3-B2C142F8C716}" type="datetimeFigureOut">
              <a:rPr lang="ru-RU"/>
              <a:pPr>
                <a:defRPr/>
              </a:pPr>
              <a:t>19.05.2023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4A4310-7A10-4B04-8886-946880639C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image" Target="../media/image7.jpg"/><Relationship Id="rId7" Type="http://schemas.openxmlformats.org/officeDocument/2006/relationships/diagramColors" Target="../diagrams/colors5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24"/>
          <p:cNvSpPr>
            <a:spLocks noChangeArrowheads="1"/>
          </p:cNvSpPr>
          <p:nvPr/>
        </p:nvSpPr>
        <p:spPr bwMode="auto">
          <a:xfrm>
            <a:off x="3602516" y="1628775"/>
            <a:ext cx="858948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dirty="0" smtClean="0">
                <a:solidFill>
                  <a:srgbClr val="123E7B"/>
                </a:solidFill>
                <a:latin typeface="Century Gothic" pitchFamily="34" charset="0"/>
              </a:rPr>
              <a:t>О новом </a:t>
            </a:r>
            <a:r>
              <a:rPr lang="ru-RU" altLang="ru-RU" sz="2800" b="1" dirty="0" smtClean="0">
                <a:solidFill>
                  <a:srgbClr val="123E7B"/>
                </a:solidFill>
                <a:latin typeface="Century Gothic" pitchFamily="34" charset="0"/>
              </a:rPr>
              <a:t>С</a:t>
            </a:r>
            <a:r>
              <a:rPr lang="ru-RU" altLang="ru-RU" sz="2800" b="1" dirty="0" smtClean="0">
                <a:solidFill>
                  <a:srgbClr val="123E7B"/>
                </a:solidFill>
                <a:latin typeface="Century Gothic" pitchFamily="34" charset="0"/>
              </a:rPr>
              <a:t>тандарте </a:t>
            </a:r>
            <a:endParaRPr lang="ru-RU" altLang="ru-RU" sz="2800" b="1" dirty="0" smtClean="0">
              <a:solidFill>
                <a:srgbClr val="123E7B"/>
              </a:solidFill>
              <a:latin typeface="Century Gothic" pitchFamily="34" charset="0"/>
            </a:endParaRPr>
          </a:p>
          <a:p>
            <a:pPr algn="ctr" eaLnBrk="1" hangingPunct="1"/>
            <a:r>
              <a:rPr lang="ru-RU" altLang="ru-RU" sz="2800" b="1" dirty="0" err="1" smtClean="0">
                <a:solidFill>
                  <a:srgbClr val="123E7B"/>
                </a:solidFill>
                <a:latin typeface="Century Gothic" pitchFamily="34" charset="0"/>
              </a:rPr>
              <a:t>профориентационной</a:t>
            </a:r>
            <a:r>
              <a:rPr lang="ru-RU" altLang="ru-RU" sz="2800" b="1" dirty="0" smtClean="0">
                <a:solidFill>
                  <a:srgbClr val="123E7B"/>
                </a:solidFill>
                <a:latin typeface="Century Gothic" pitchFamily="34" charset="0"/>
              </a:rPr>
              <a:t> </a:t>
            </a:r>
            <a:r>
              <a:rPr lang="ru-RU" altLang="ru-RU" sz="2800" b="1" dirty="0" smtClean="0">
                <a:solidFill>
                  <a:srgbClr val="123E7B"/>
                </a:solidFill>
                <a:latin typeface="Century Gothic" pitchFamily="34" charset="0"/>
              </a:rPr>
              <a:t>работы </a:t>
            </a:r>
          </a:p>
          <a:p>
            <a:pPr algn="ctr" eaLnBrk="1" hangingPunct="1"/>
            <a:r>
              <a:rPr lang="ru-RU" altLang="ru-RU" sz="2800" b="1" dirty="0" smtClean="0">
                <a:solidFill>
                  <a:srgbClr val="123E7B"/>
                </a:solidFill>
                <a:latin typeface="Century Gothic" pitchFamily="34" charset="0"/>
              </a:rPr>
              <a:t>в Ульяновской области</a:t>
            </a:r>
            <a:endParaRPr lang="ru-RU" altLang="ru-RU" sz="2800" b="1" dirty="0">
              <a:solidFill>
                <a:srgbClr val="123E7B"/>
              </a:solidFill>
              <a:latin typeface="Century Gothic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455877" y="4378569"/>
            <a:ext cx="4574197" cy="18874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rgbClr val="123E7B"/>
                </a:solidFill>
                <a:latin typeface="Century Gothic" pitchFamily="34" charset="0"/>
              </a:rPr>
              <a:t>Семенова Н.В. – </a:t>
            </a:r>
          </a:p>
          <a:p>
            <a:r>
              <a:rPr lang="ru-RU" sz="1400" b="1" dirty="0" smtClean="0">
                <a:solidFill>
                  <a:srgbClr val="123E7B"/>
                </a:solidFill>
                <a:latin typeface="Century Gothic" pitchFamily="34" charset="0"/>
              </a:rPr>
              <a:t>Министр просвещения и воспитания Ульяновской области</a:t>
            </a:r>
            <a:endParaRPr lang="ru-RU" sz="1400" b="1" dirty="0">
              <a:solidFill>
                <a:srgbClr val="123E7B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05909" y="242564"/>
            <a:ext cx="7216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b="1" dirty="0" smtClean="0">
                <a:solidFill>
                  <a:prstClr val="white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Обновление </a:t>
            </a:r>
            <a:r>
              <a:rPr lang="ru-RU" b="1" dirty="0">
                <a:solidFill>
                  <a:prstClr val="white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инженерного </a:t>
            </a:r>
            <a:r>
              <a:rPr lang="ru-RU" b="1" dirty="0" smtClean="0">
                <a:solidFill>
                  <a:prstClr val="white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образования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921895"/>
            <a:ext cx="12192000" cy="883070"/>
          </a:xfrm>
          <a:prstGeom prst="rect">
            <a:avLst/>
          </a:prstGeom>
          <a:gradFill flip="none" rotWithShape="1">
            <a:gsLst>
              <a:gs pos="13000">
                <a:srgbClr val="7A98BA">
                  <a:tint val="44500"/>
                  <a:satMod val="160000"/>
                </a:srgbClr>
              </a:gs>
              <a:gs pos="87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123E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801788644"/>
              </p:ext>
            </p:extLst>
          </p:nvPr>
        </p:nvGraphicFramePr>
        <p:xfrm>
          <a:off x="1057619" y="1804966"/>
          <a:ext cx="10642294" cy="4471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8650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18795" y="165446"/>
            <a:ext cx="50718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dirty="0">
                <a:solidFill>
                  <a:prstClr val="white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Новая модель </a:t>
            </a:r>
            <a:r>
              <a:rPr lang="ru-RU" b="1" dirty="0" smtClean="0">
                <a:solidFill>
                  <a:prstClr val="white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профориентации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0" y="822794"/>
            <a:ext cx="12192000" cy="830997"/>
          </a:xfrm>
          <a:prstGeom prst="rect">
            <a:avLst/>
          </a:prstGeom>
          <a:gradFill flip="none" rotWithShape="1">
            <a:gsLst>
              <a:gs pos="13000">
                <a:srgbClr val="7A98BA">
                  <a:tint val="44500"/>
                  <a:satMod val="160000"/>
                </a:srgbClr>
              </a:gs>
              <a:gs pos="87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822794"/>
            <a:ext cx="12192000" cy="883070"/>
          </a:xfrm>
          <a:prstGeom prst="rect">
            <a:avLst/>
          </a:prstGeom>
          <a:gradFill flip="none" rotWithShape="1">
            <a:gsLst>
              <a:gs pos="13000">
                <a:srgbClr val="7A98BA">
                  <a:tint val="44500"/>
                  <a:satMod val="160000"/>
                </a:srgbClr>
              </a:gs>
              <a:gs pos="87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123E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431936821"/>
              </p:ext>
            </p:extLst>
          </p:nvPr>
        </p:nvGraphicFramePr>
        <p:xfrm>
          <a:off x="568036" y="1705864"/>
          <a:ext cx="7666182" cy="45710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36" y="822794"/>
            <a:ext cx="10503916" cy="5908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78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78120" y="190244"/>
            <a:ext cx="66333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dirty="0" smtClean="0">
                <a:solidFill>
                  <a:prstClr val="white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Создание </a:t>
            </a:r>
            <a:r>
              <a:rPr lang="ru-RU" b="1" dirty="0">
                <a:solidFill>
                  <a:prstClr val="white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предпрофессиональных </a:t>
            </a:r>
            <a:r>
              <a:rPr lang="ru-RU" b="1" dirty="0" smtClean="0">
                <a:solidFill>
                  <a:prstClr val="white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классов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0" y="822794"/>
            <a:ext cx="12192000" cy="830997"/>
          </a:xfrm>
          <a:prstGeom prst="rect">
            <a:avLst/>
          </a:prstGeom>
          <a:gradFill flip="none" rotWithShape="1">
            <a:gsLst>
              <a:gs pos="13000">
                <a:srgbClr val="7A98BA">
                  <a:tint val="44500"/>
                  <a:satMod val="160000"/>
                </a:srgbClr>
              </a:gs>
              <a:gs pos="87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822794"/>
            <a:ext cx="12192000" cy="883070"/>
          </a:xfrm>
          <a:prstGeom prst="rect">
            <a:avLst/>
          </a:prstGeom>
          <a:gradFill flip="none" rotWithShape="1">
            <a:gsLst>
              <a:gs pos="13000">
                <a:srgbClr val="7A98BA">
                  <a:tint val="44500"/>
                  <a:satMod val="160000"/>
                </a:srgbClr>
              </a:gs>
              <a:gs pos="87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i="0" u="none" strike="noStrike" kern="1200" cap="none" spc="0" normalizeH="0" baseline="0" noProof="0" dirty="0">
              <a:ln>
                <a:noFill/>
              </a:ln>
              <a:solidFill>
                <a:srgbClr val="123E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542972167"/>
              </p:ext>
            </p:extLst>
          </p:nvPr>
        </p:nvGraphicFramePr>
        <p:xfrm>
          <a:off x="110169" y="936434"/>
          <a:ext cx="7932463" cy="55084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2632" y="1705864"/>
            <a:ext cx="4137188" cy="2729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69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05909" y="242564"/>
            <a:ext cx="7216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b="1" dirty="0" smtClean="0">
                <a:solidFill>
                  <a:prstClr val="white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Проект </a:t>
            </a:r>
            <a:r>
              <a:rPr lang="ru-RU" b="1" dirty="0">
                <a:solidFill>
                  <a:prstClr val="white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«Инженерная школа</a:t>
            </a:r>
            <a:r>
              <a:rPr lang="ru-RU" b="1" dirty="0" smtClean="0">
                <a:solidFill>
                  <a:prstClr val="white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»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921895"/>
            <a:ext cx="12192000" cy="883070"/>
          </a:xfrm>
          <a:prstGeom prst="rect">
            <a:avLst/>
          </a:prstGeom>
          <a:gradFill flip="none" rotWithShape="1">
            <a:gsLst>
              <a:gs pos="13000">
                <a:srgbClr val="7A98BA">
                  <a:tint val="44500"/>
                  <a:satMod val="160000"/>
                </a:srgbClr>
              </a:gs>
              <a:gs pos="87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123E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0074301"/>
              </p:ext>
            </p:extLst>
          </p:nvPr>
        </p:nvGraphicFramePr>
        <p:xfrm>
          <a:off x="3966071" y="1344057"/>
          <a:ext cx="7733841" cy="5277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89" y="1211854"/>
            <a:ext cx="3501773" cy="21360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89" y="3792131"/>
            <a:ext cx="3501773" cy="2478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95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11" y="1108420"/>
            <a:ext cx="4770400" cy="457579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946808" y="78784"/>
            <a:ext cx="68445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</a:rPr>
              <a:t> </a:t>
            </a:r>
            <a:r>
              <a:rPr lang="ru-RU" sz="2800" b="1" dirty="0">
                <a:solidFill>
                  <a:prstClr val="white"/>
                </a:solidFill>
                <a:latin typeface="Century Gothic" panose="020B0502020202020204" pitchFamily="34" charset="0"/>
              </a:rPr>
              <a:t>«Билет в будущее»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" y="1006255"/>
            <a:ext cx="12192000" cy="11818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123E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123E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1498724700"/>
              </p:ext>
            </p:extLst>
          </p:nvPr>
        </p:nvGraphicFramePr>
        <p:xfrm>
          <a:off x="4946808" y="6454335"/>
          <a:ext cx="7245192" cy="457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486400" y="1006255"/>
            <a:ext cx="5177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Цели проекта: </a:t>
            </a:r>
            <a:r>
              <a:rPr lang="ru-RU" b="1" dirty="0">
                <a:solidFill>
                  <a:srgbClr val="123E7B"/>
                </a:solidFill>
              </a:rPr>
              <a:t>Построение системной модели содействия профессионального самоопределения обучающихся 6 – 11 </a:t>
            </a:r>
            <a:r>
              <a:rPr lang="ru-RU" b="1" dirty="0" smtClean="0">
                <a:solidFill>
                  <a:srgbClr val="123E7B"/>
                </a:solidFill>
              </a:rPr>
              <a:t>классов</a:t>
            </a:r>
          </a:p>
          <a:p>
            <a:endParaRPr lang="ru-RU" b="1" dirty="0">
              <a:solidFill>
                <a:srgbClr val="123E7B"/>
              </a:solidFill>
            </a:endParaRPr>
          </a:p>
          <a:p>
            <a:endParaRPr lang="ru-RU" b="1" dirty="0" smtClean="0">
              <a:solidFill>
                <a:srgbClr val="123E7B"/>
              </a:solidFill>
            </a:endParaRPr>
          </a:p>
          <a:p>
            <a:r>
              <a:rPr lang="ru-RU" b="1" dirty="0" smtClean="0">
                <a:solidFill>
                  <a:srgbClr val="123E7B"/>
                </a:solidFill>
              </a:rPr>
              <a:t>Проект </a:t>
            </a:r>
            <a:r>
              <a:rPr lang="ru-RU" b="1" dirty="0">
                <a:solidFill>
                  <a:srgbClr val="123E7B"/>
                </a:solidFill>
              </a:rPr>
              <a:t>включает различные </a:t>
            </a:r>
            <a:r>
              <a:rPr lang="ru-RU" b="1" dirty="0">
                <a:solidFill>
                  <a:srgbClr val="FF0000"/>
                </a:solidFill>
              </a:rPr>
              <a:t>формы работы</a:t>
            </a:r>
            <a:r>
              <a:rPr lang="ru-RU" b="1" dirty="0">
                <a:solidFill>
                  <a:srgbClr val="123E7B"/>
                </a:solidFill>
              </a:rPr>
              <a:t>, такие как: всероссийские </a:t>
            </a:r>
            <a:r>
              <a:rPr lang="ru-RU" b="1" dirty="0" err="1">
                <a:solidFill>
                  <a:srgbClr val="123E7B"/>
                </a:solidFill>
              </a:rPr>
              <a:t>профориентационные</a:t>
            </a:r>
            <a:r>
              <a:rPr lang="ru-RU" b="1" dirty="0">
                <a:solidFill>
                  <a:srgbClr val="123E7B"/>
                </a:solidFill>
              </a:rPr>
              <a:t> уроки, навигационные диагностики, мультимедийные выставки, мероприятия профессионального выбора, углубленную и сравнительную диагностику, рефлексию, в которых приняли участие обучающиеся школ региона в количестве 6072 человек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34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80674" y="176463"/>
            <a:ext cx="103292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Arial" charset="0"/>
              </a:rPr>
              <a:t>Реализация национальных проектов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052423"/>
            <a:ext cx="12192000" cy="11818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123E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123E7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2400" y="176463"/>
            <a:ext cx="11788588" cy="23520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defRPr/>
            </a:pPr>
            <a:r>
              <a:rPr lang="ru-RU" sz="2400" b="1" dirty="0">
                <a:solidFill>
                  <a:srgbClr val="123E7B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Третье </a:t>
            </a:r>
            <a:r>
              <a:rPr lang="ru-RU" sz="2400" b="1" dirty="0" smtClean="0">
                <a:solidFill>
                  <a:srgbClr val="123E7B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направление </a:t>
            </a:r>
            <a:r>
              <a:rPr lang="ru-RU" sz="2400" b="1" dirty="0" err="1" smtClean="0">
                <a:solidFill>
                  <a:srgbClr val="123E7B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профориентационного</a:t>
            </a:r>
            <a:r>
              <a:rPr lang="ru-RU" sz="2400" b="1" dirty="0" smtClean="0">
                <a:solidFill>
                  <a:srgbClr val="123E7B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 </a:t>
            </a:r>
            <a:r>
              <a:rPr lang="ru-RU" sz="2400" b="1" dirty="0">
                <a:solidFill>
                  <a:srgbClr val="123E7B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минимума — </a:t>
            </a:r>
            <a:r>
              <a:rPr lang="ru-RU" sz="2400" b="1" dirty="0">
                <a:solidFill>
                  <a:srgbClr val="FF000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внеурочная деятельность</a:t>
            </a:r>
            <a:r>
              <a:rPr lang="ru-RU" sz="2400" b="1" dirty="0">
                <a:solidFill>
                  <a:srgbClr val="123E7B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, на которую еженедельно будет отводиться </a:t>
            </a:r>
            <a:r>
              <a:rPr lang="ru-RU" sz="2400" b="1" dirty="0" smtClean="0">
                <a:solidFill>
                  <a:srgbClr val="123E7B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час (</a:t>
            </a:r>
            <a:r>
              <a:rPr lang="ru-RU" sz="2400" b="1" dirty="0" err="1" smtClean="0">
                <a:solidFill>
                  <a:srgbClr val="123E7B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профориентационные</a:t>
            </a:r>
            <a:r>
              <a:rPr lang="ru-RU" sz="2400" b="1" dirty="0" smtClean="0">
                <a:solidFill>
                  <a:srgbClr val="123E7B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 </a:t>
            </a:r>
            <a:r>
              <a:rPr lang="ru-RU" sz="2400" b="1" dirty="0">
                <a:solidFill>
                  <a:srgbClr val="123E7B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уроки, </a:t>
            </a:r>
            <a:r>
              <a:rPr lang="ru-RU" sz="2400" b="1" dirty="0" smtClean="0">
                <a:solidFill>
                  <a:srgbClr val="123E7B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проектная </a:t>
            </a:r>
            <a:r>
              <a:rPr lang="ru-RU" sz="2400" b="1" dirty="0">
                <a:solidFill>
                  <a:srgbClr val="123E7B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деятельность, мастер-классы, деловые игры и </a:t>
            </a:r>
            <a:r>
              <a:rPr lang="ru-RU" sz="2400" b="1" dirty="0" smtClean="0">
                <a:solidFill>
                  <a:srgbClr val="123E7B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консультации).</a:t>
            </a:r>
            <a:endParaRPr lang="ru-RU" sz="2400" b="1" dirty="0">
              <a:solidFill>
                <a:srgbClr val="123E7B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  <a:p>
            <a:pPr lvl="0" algn="just">
              <a:defRPr/>
            </a:pPr>
            <a:r>
              <a:rPr lang="ru-RU" sz="2400" b="1" dirty="0">
                <a:solidFill>
                  <a:srgbClr val="123E7B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Оставшиеся направления касаются </a:t>
            </a:r>
            <a:r>
              <a:rPr lang="ru-RU" sz="2400" b="1" dirty="0">
                <a:solidFill>
                  <a:srgbClr val="FF0000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воспитательной работы</a:t>
            </a:r>
            <a:r>
              <a:rPr lang="ru-RU" sz="2400" b="1" dirty="0">
                <a:solidFill>
                  <a:srgbClr val="123E7B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, дополнительного и профессионального образования, а также взаимодействия с </a:t>
            </a:r>
            <a:r>
              <a:rPr lang="ru-RU" sz="2400" b="1" dirty="0" smtClean="0">
                <a:solidFill>
                  <a:srgbClr val="123E7B"/>
                </a:solidFill>
                <a:latin typeface="PT Astra Serif" panose="020A0603040505020204" pitchFamily="18" charset="-52"/>
                <a:ea typeface="PT Astra Serif" panose="020A0603040505020204" pitchFamily="18" charset="-52"/>
              </a:rPr>
              <a:t>родителями</a:t>
            </a:r>
            <a:endParaRPr lang="ru-RU" sz="2400" b="1" dirty="0">
              <a:solidFill>
                <a:srgbClr val="123E7B"/>
              </a:solidFill>
              <a:latin typeface="PT Astra Serif" panose="020A0603040505020204" pitchFamily="18" charset="-52"/>
              <a:ea typeface="PT Astra Serif" panose="020A0603040505020204" pitchFamily="18" charset="-52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73098" y="3786693"/>
            <a:ext cx="9797244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215" algn="just">
              <a:lnSpc>
                <a:spcPct val="115000"/>
              </a:lnSpc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123E7B"/>
                </a:solidFill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Реализация  </a:t>
            </a:r>
            <a:r>
              <a:rPr lang="ru-RU" sz="2400" b="1" dirty="0">
                <a:solidFill>
                  <a:srgbClr val="123E7B"/>
                </a:solidFill>
                <a:latin typeface="PT Astra Serif" panose="020A0603040505020204" pitchFamily="18" charset="-52"/>
                <a:ea typeface="Calibri" panose="020F0502020204030204" pitchFamily="34" charset="0"/>
                <a:cs typeface="Times New Roman" panose="02020603050405020304" pitchFamily="18" charset="0"/>
              </a:rPr>
              <a:t>этих направлений становится мощным инструментом синтеза новых знаний и развития инженерного мышления, что позволяет мотивировать обучающихся на получение профильного инженерного образования. 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123E7B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497205" y="2740870"/>
            <a:ext cx="4364181" cy="7941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626" y="2528504"/>
            <a:ext cx="1626048" cy="2903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27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6693</TotalTime>
  <Words>436</Words>
  <Application>Microsoft Office PowerPoint</Application>
  <PresentationFormat>Широкоэкранный</PresentationFormat>
  <Paragraphs>35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PT Astra Serif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</dc:title>
  <dc:creator>Ден</dc:creator>
  <cp:lastModifiedBy>Ольга Самсонова</cp:lastModifiedBy>
  <cp:revision>418</cp:revision>
  <cp:lastPrinted>2019-09-25T16:54:03Z</cp:lastPrinted>
  <dcterms:created xsi:type="dcterms:W3CDTF">2018-04-13T08:22:32Z</dcterms:created>
  <dcterms:modified xsi:type="dcterms:W3CDTF">2023-05-19T04:54:27Z</dcterms:modified>
</cp:coreProperties>
</file>